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98" r:id="rId1"/>
  </p:sldMasterIdLst>
  <p:notesMasterIdLst>
    <p:notesMasterId r:id="rId18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6" r:id="rId15"/>
    <p:sldId id="284" r:id="rId16"/>
    <p:sldId id="285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F9FFF"/>
    <a:srgbClr val="9933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672" y="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/>
          <p:nvPr/>
        </p:nvGrpSpPr>
        <p:grpSpPr>
          <a:xfrm>
            <a:off x="1" y="0"/>
            <a:ext cx="1728788" cy="5143501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2" name="Rectangle 5"/>
            <p:cNvSpPr>
              <a:spLocks noChangeArrowheads="1"/>
            </p:cNvSpPr>
            <p:nvPr/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3" name="Freeform 6"/>
            <p:cNvSpPr>
              <a:spLocks noEditPoints="1"/>
            </p:cNvSpPr>
            <p:nvPr/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4" name="Freeform 7"/>
            <p:cNvSpPr>
              <a:spLocks noEditPoints="1"/>
            </p:cNvSpPr>
            <p:nvPr/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5" name="Rectangle 8"/>
            <p:cNvSpPr>
              <a:spLocks noChangeArrowheads="1"/>
            </p:cNvSpPr>
            <p:nvPr/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6" name="Freeform 9"/>
            <p:cNvSpPr>
              <a:spLocks noEditPoints="1"/>
            </p:cNvSpPr>
            <p:nvPr/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Freeform 10"/>
            <p:cNvSpPr/>
            <p:nvPr/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11"/>
            <p:cNvSpPr/>
            <p:nvPr/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2"/>
            <p:cNvSpPr>
              <a:spLocks noEditPoints="1"/>
            </p:cNvSpPr>
            <p:nvPr/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3"/>
            <p:cNvSpPr/>
            <p:nvPr/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4"/>
            <p:cNvSpPr/>
            <p:nvPr/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5"/>
            <p:cNvSpPr>
              <a:spLocks noEditPoints="1"/>
            </p:cNvSpPr>
            <p:nvPr/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7"/>
            <p:cNvSpPr/>
            <p:nvPr/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8"/>
            <p:cNvSpPr>
              <a:spLocks noEditPoints="1"/>
            </p:cNvSpPr>
            <p:nvPr/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9"/>
            <p:cNvSpPr/>
            <p:nvPr/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20"/>
            <p:cNvSpPr>
              <a:spLocks noEditPoints="1"/>
            </p:cNvSpPr>
            <p:nvPr/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21"/>
            <p:cNvSpPr>
              <a:spLocks noEditPoints="1"/>
            </p:cNvSpPr>
            <p:nvPr/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2"/>
            <p:cNvSpPr/>
            <p:nvPr/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3"/>
            <p:cNvSpPr>
              <a:spLocks noEditPoints="1"/>
            </p:cNvSpPr>
            <p:nvPr/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4"/>
            <p:cNvSpPr>
              <a:spLocks noEditPoints="1"/>
            </p:cNvSpPr>
            <p:nvPr/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5"/>
            <p:cNvSpPr/>
            <p:nvPr/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6"/>
            <p:cNvSpPr>
              <a:spLocks noEditPoints="1"/>
            </p:cNvSpPr>
            <p:nvPr/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7"/>
            <p:cNvSpPr/>
            <p:nvPr/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8"/>
            <p:cNvSpPr>
              <a:spLocks noEditPoints="1"/>
            </p:cNvSpPr>
            <p:nvPr/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9"/>
            <p:cNvSpPr/>
            <p:nvPr/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30"/>
            <p:cNvSpPr>
              <a:spLocks noEditPoints="1"/>
            </p:cNvSpPr>
            <p:nvPr/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31"/>
            <p:cNvSpPr/>
            <p:nvPr/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2"/>
            <p:cNvSpPr>
              <a:spLocks noEditPoints="1"/>
            </p:cNvSpPr>
            <p:nvPr/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Rectangle 33"/>
            <p:cNvSpPr>
              <a:spLocks noChangeArrowheads="1"/>
            </p:cNvSpPr>
            <p:nvPr/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1" name="Freeform 34"/>
            <p:cNvSpPr>
              <a:spLocks noEditPoints="1"/>
            </p:cNvSpPr>
            <p:nvPr/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5"/>
            <p:cNvSpPr/>
            <p:nvPr/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6"/>
            <p:cNvSpPr/>
            <p:nvPr/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7"/>
            <p:cNvSpPr>
              <a:spLocks noEditPoints="1"/>
            </p:cNvSpPr>
            <p:nvPr/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8"/>
            <p:cNvSpPr/>
            <p:nvPr/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9"/>
            <p:cNvSpPr/>
            <p:nvPr/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40"/>
            <p:cNvSpPr>
              <a:spLocks noEditPoints="1"/>
            </p:cNvSpPr>
            <p:nvPr/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41"/>
            <p:cNvSpPr/>
            <p:nvPr/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2"/>
            <p:cNvSpPr>
              <a:spLocks noEditPoints="1"/>
            </p:cNvSpPr>
            <p:nvPr/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3"/>
            <p:cNvSpPr/>
            <p:nvPr/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4"/>
            <p:cNvSpPr>
              <a:spLocks noEditPoints="1"/>
            </p:cNvSpPr>
            <p:nvPr/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Rectangle 45"/>
            <p:cNvSpPr>
              <a:spLocks noChangeArrowheads="1"/>
            </p:cNvSpPr>
            <p:nvPr/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3" name="Freeform 46"/>
            <p:cNvSpPr/>
            <p:nvPr/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7"/>
            <p:cNvSpPr>
              <a:spLocks noEditPoints="1"/>
            </p:cNvSpPr>
            <p:nvPr/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8"/>
            <p:cNvSpPr/>
            <p:nvPr/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9"/>
            <p:cNvSpPr>
              <a:spLocks noEditPoints="1"/>
            </p:cNvSpPr>
            <p:nvPr/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50"/>
            <p:cNvSpPr>
              <a:spLocks noEditPoints="1"/>
            </p:cNvSpPr>
            <p:nvPr/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51"/>
            <p:cNvSpPr/>
            <p:nvPr/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2"/>
            <p:cNvSpPr/>
            <p:nvPr/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3"/>
            <p:cNvSpPr>
              <a:spLocks noEditPoints="1"/>
            </p:cNvSpPr>
            <p:nvPr/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4"/>
            <p:cNvSpPr>
              <a:spLocks noEditPoints="1"/>
            </p:cNvSpPr>
            <p:nvPr/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5"/>
            <p:cNvSpPr/>
            <p:nvPr/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6"/>
            <p:cNvSpPr>
              <a:spLocks noEditPoints="1"/>
            </p:cNvSpPr>
            <p:nvPr/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7"/>
            <p:cNvSpPr/>
            <p:nvPr/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8"/>
            <p:cNvSpPr>
              <a:spLocks noEditPoints="1"/>
            </p:cNvSpPr>
            <p:nvPr/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7319" y="841772"/>
            <a:ext cx="6593681" cy="179070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7319" y="2701528"/>
            <a:ext cx="6593681" cy="1241822"/>
          </a:xfrm>
        </p:spPr>
        <p:txBody>
          <a:bodyPr>
            <a:normAutofit/>
          </a:bodyPr>
          <a:lstStyle>
            <a:lvl1pPr marL="0" indent="0" algn="l">
              <a:buNone/>
              <a:defRPr sz="1500" cap="all" baseline="0">
                <a:solidFill>
                  <a:schemeClr val="tx2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bg-BG"/>
              <a:t>Щракнете, за да редактирате стила на подзаглавието в образеца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08133" y="4057651"/>
            <a:ext cx="2057400" cy="273844"/>
          </a:xfrm>
        </p:spPr>
        <p:txBody>
          <a:bodyPr/>
          <a:lstStyle/>
          <a:p>
            <a:fld id="{4AAD347D-5ACD-4C99-B74B-A9C85AD731AF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07318" y="4057651"/>
            <a:ext cx="3843665" cy="27384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22684" y="4057650"/>
            <a:ext cx="578317" cy="27384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943304580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13629764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разд.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064420"/>
            <a:ext cx="7429500" cy="2139553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58" y="3318272"/>
            <a:ext cx="7429500" cy="1031082"/>
          </a:xfrm>
        </p:spPr>
        <p:txBody>
          <a:bodyPr>
            <a:normAutofit/>
          </a:bodyPr>
          <a:lstStyle>
            <a:lvl1pPr marL="0" indent="0">
              <a:buNone/>
              <a:defRPr sz="1350" cap="all" baseline="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90860145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6058" y="1687114"/>
            <a:ext cx="3658792" cy="2656286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687114"/>
            <a:ext cx="3656408" cy="2656286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48595051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464345"/>
            <a:ext cx="7429500" cy="1108471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7515" y="1687115"/>
            <a:ext cx="3487337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6058" y="2305048"/>
            <a:ext cx="3658793" cy="203835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6" y="1687114"/>
            <a:ext cx="3484952" cy="617934"/>
          </a:xfrm>
        </p:spPr>
        <p:txBody>
          <a:bodyPr anchor="b"/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305048"/>
            <a:ext cx="3656408" cy="2038351"/>
          </a:xfrm>
        </p:spPr>
        <p:txBody>
          <a:bodyPr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133541052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1147769092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10695944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029" y="457201"/>
            <a:ext cx="2892028" cy="1229913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150" y="444499"/>
            <a:ext cx="4418407" cy="3898901"/>
          </a:xfrm>
        </p:spPr>
        <p:txBody>
          <a:bodyPr anchor="ctr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0029" y="1687114"/>
            <a:ext cx="2892028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05684311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4450881" cy="122991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5541" y="457201"/>
            <a:ext cx="2750018" cy="388619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1687114"/>
            <a:ext cx="4450883" cy="2656286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419910924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 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3228499"/>
            <a:ext cx="7434266" cy="614516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56058" y="454819"/>
            <a:ext cx="7434266" cy="2474834"/>
          </a:xfrm>
          <a:prstGeom prst="round2DiagRect">
            <a:avLst>
              <a:gd name="adj1" fmla="val 4860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2400"/>
            </a:lvl1pPr>
          </a:lstStyle>
          <a:p>
            <a:pPr marL="0" lvl="0" indent="0">
              <a:buNone/>
            </a:pPr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4" y="3843015"/>
            <a:ext cx="7433144" cy="51185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42643305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лавие и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93" y="457200"/>
            <a:ext cx="7429466" cy="2571750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314700"/>
            <a:ext cx="7428344" cy="1028699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7935865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457200"/>
            <a:ext cx="6977064" cy="2061322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2524168"/>
            <a:ext cx="6564224" cy="411726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58" y="3232439"/>
            <a:ext cx="7429502" cy="1117122"/>
          </a:xfrm>
        </p:spPr>
        <p:txBody>
          <a:bodyPr anchor="ctr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  <p:sp>
        <p:nvSpPr>
          <p:cNvPr id="60" name="TextBox 59"/>
          <p:cNvSpPr txBox="1"/>
          <p:nvPr/>
        </p:nvSpPr>
        <p:spPr>
          <a:xfrm>
            <a:off x="677634" y="549295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903028" y="2073729"/>
            <a:ext cx="457200" cy="438582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Trebuchet MS"/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664418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ичка с им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6058" y="1600531"/>
            <a:ext cx="7429501" cy="1883876"/>
          </a:xfrm>
        </p:spPr>
        <p:txBody>
          <a:bodyPr anchor="b">
            <a:normAutofit/>
          </a:bodyPr>
          <a:lstStyle>
            <a:lvl1pPr>
              <a:defRPr sz="2700"/>
            </a:lvl1pPr>
          </a:lstStyle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6023" y="3493241"/>
            <a:ext cx="7428379" cy="855483"/>
          </a:xfrm>
        </p:spPr>
        <p:txBody>
          <a:bodyPr anchor="t">
            <a:normAutofit/>
          </a:bodyPr>
          <a:lstStyle>
            <a:lvl1pPr marL="0" indent="0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45273834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56060" y="457200"/>
            <a:ext cx="7429499" cy="142875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856058" y="2005847"/>
            <a:ext cx="2397674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845939" y="2520197"/>
            <a:ext cx="2406551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86075" y="2008226"/>
            <a:ext cx="2388289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78160" y="2522576"/>
            <a:ext cx="2396873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332" y="2005847"/>
            <a:ext cx="2396226" cy="514350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8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889332" y="2520197"/>
            <a:ext cx="2396226" cy="182320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157338615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колони с карти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56059" y="457200"/>
            <a:ext cx="7429499" cy="1428750"/>
          </a:xfrm>
        </p:spPr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856060" y="3303447"/>
            <a:ext cx="239643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856060" y="2000249"/>
            <a:ext cx="2396430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856060" y="3735644"/>
            <a:ext cx="2396430" cy="613382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66790" y="3303447"/>
            <a:ext cx="2400300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66790" y="2000249"/>
            <a:ext cx="2399205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65695" y="3735643"/>
            <a:ext cx="2400300" cy="607757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889426" y="3303446"/>
            <a:ext cx="2393056" cy="43219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1500" b="0" cap="all" baseline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889332" y="2000249"/>
            <a:ext cx="2396227" cy="1143000"/>
          </a:xfrm>
          <a:prstGeom prst="round2DiagRect">
            <a:avLst/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500" dirty="0"/>
            </a:lvl1pPr>
          </a:lstStyle>
          <a:p>
            <a:pPr marL="0" lvl="0" indent="0">
              <a:buNone/>
            </a:pPr>
            <a:r>
              <a:rPr lang="bg-BG"/>
              <a:t>Щракнете върху иконата, за да добавите картина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889332" y="3735641"/>
            <a:ext cx="2396226" cy="60775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bg-BG"/>
              <a:t>Щракнете, за да редактирате стиловете на текста в образеца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105022414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3464010840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1" y="457200"/>
            <a:ext cx="1503758" cy="3886201"/>
          </a:xfrm>
        </p:spPr>
        <p:txBody>
          <a:bodyPr vert="eaVert"/>
          <a:lstStyle/>
          <a:p>
            <a:r>
              <a:rPr lang="bg-BG"/>
              <a:t>Редакт. стил загл. образец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6057" y="457200"/>
            <a:ext cx="5811443" cy="3886201"/>
          </a:xfrm>
        </p:spPr>
        <p:txBody>
          <a:bodyPr vert="eaVert"/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019240865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-10716" y="0"/>
            <a:ext cx="9040416" cy="5143501"/>
            <a:chOff x="-14288" y="0"/>
            <a:chExt cx="12053888" cy="6858001"/>
          </a:xfrm>
        </p:grpSpPr>
        <p:grpSp>
          <p:nvGrpSpPr>
            <p:cNvPr id="9" name="Group 8"/>
            <p:cNvGrpSpPr/>
            <p:nvPr/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21" name="Rectangle 5"/>
              <p:cNvSpPr>
                <a:spLocks noChangeArrowheads="1"/>
              </p:cNvSpPr>
              <p:nvPr/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3" name="Freeform 7"/>
              <p:cNvSpPr>
                <a:spLocks noEditPoints="1"/>
              </p:cNvSpPr>
              <p:nvPr/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4" name="Freeform 8"/>
              <p:cNvSpPr/>
              <p:nvPr/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5" name="Freeform 9"/>
              <p:cNvSpPr>
                <a:spLocks noEditPoints="1"/>
              </p:cNvSpPr>
              <p:nvPr/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6" name="Freeform 10"/>
              <p:cNvSpPr/>
              <p:nvPr/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7" name="Freeform 11"/>
              <p:cNvSpPr/>
              <p:nvPr/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8" name="Freeform 12"/>
              <p:cNvSpPr>
                <a:spLocks noEditPoints="1"/>
              </p:cNvSpPr>
              <p:nvPr/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9" name="Freeform 13"/>
              <p:cNvSpPr>
                <a:spLocks noEditPoints="1"/>
              </p:cNvSpPr>
              <p:nvPr/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0" name="Freeform 14"/>
              <p:cNvSpPr/>
              <p:nvPr/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1" name="Freeform 15"/>
              <p:cNvSpPr>
                <a:spLocks noEditPoints="1"/>
              </p:cNvSpPr>
              <p:nvPr/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2" name="Line 16"/>
              <p:cNvSpPr>
                <a:spLocks noChangeShapeType="1"/>
              </p:cNvSpPr>
              <p:nvPr/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33" name="Freeform 17"/>
              <p:cNvSpPr/>
              <p:nvPr/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4" name="Freeform 18"/>
              <p:cNvSpPr/>
              <p:nvPr/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5" name="Freeform 19"/>
              <p:cNvSpPr/>
              <p:nvPr/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6" name="Freeform 20"/>
              <p:cNvSpPr>
                <a:spLocks noEditPoints="1"/>
              </p:cNvSpPr>
              <p:nvPr/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7" name="Rectangle 21"/>
              <p:cNvSpPr>
                <a:spLocks noChangeArrowheads="1"/>
              </p:cNvSpPr>
              <p:nvPr/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38" name="Freeform 22"/>
              <p:cNvSpPr/>
              <p:nvPr/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39" name="Freeform 23"/>
              <p:cNvSpPr>
                <a:spLocks noEditPoints="1"/>
              </p:cNvSpPr>
              <p:nvPr/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0" name="Freeform 24"/>
              <p:cNvSpPr/>
              <p:nvPr/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1" name="Freeform 25"/>
              <p:cNvSpPr>
                <a:spLocks noEditPoints="1"/>
              </p:cNvSpPr>
              <p:nvPr/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2" name="Freeform 26"/>
              <p:cNvSpPr/>
              <p:nvPr/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3" name="Freeform 27"/>
              <p:cNvSpPr/>
              <p:nvPr/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4" name="Freeform 28"/>
              <p:cNvSpPr>
                <a:spLocks noEditPoints="1"/>
              </p:cNvSpPr>
              <p:nvPr/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5" name="Freeform 29"/>
              <p:cNvSpPr>
                <a:spLocks noEditPoints="1"/>
              </p:cNvSpPr>
              <p:nvPr/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6" name="Freeform 30"/>
              <p:cNvSpPr/>
              <p:nvPr/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47" name="Freeform 31"/>
              <p:cNvSpPr>
                <a:spLocks noEditPoints="1"/>
              </p:cNvSpPr>
              <p:nvPr/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10" name="Group 9"/>
            <p:cNvGrpSpPr/>
            <p:nvPr/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11" name="Freeform 32"/>
              <p:cNvSpPr/>
              <p:nvPr/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2" name="Freeform 33"/>
              <p:cNvSpPr>
                <a:spLocks noEditPoints="1"/>
              </p:cNvSpPr>
              <p:nvPr/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3" name="Freeform 34"/>
              <p:cNvSpPr>
                <a:spLocks noEditPoints="1"/>
              </p:cNvSpPr>
              <p:nvPr/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4" name="Freeform 35"/>
              <p:cNvSpPr/>
              <p:nvPr/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5" name="Freeform 36"/>
              <p:cNvSpPr>
                <a:spLocks noEditPoints="1"/>
              </p:cNvSpPr>
              <p:nvPr/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6" name="Freeform 37"/>
              <p:cNvSpPr/>
              <p:nvPr/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7" name="Freeform 38"/>
              <p:cNvSpPr>
                <a:spLocks noEditPoints="1"/>
              </p:cNvSpPr>
              <p:nvPr/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8" name="Freeform 39"/>
              <p:cNvSpPr/>
              <p:nvPr/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9" name="Freeform 40"/>
              <p:cNvSpPr>
                <a:spLocks noEditPoints="1"/>
              </p:cNvSpPr>
              <p:nvPr/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20" name="Rectangle 41"/>
              <p:cNvSpPr>
                <a:spLocks noChangeArrowheads="1"/>
              </p:cNvSpPr>
              <p:nvPr/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="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6060" y="463888"/>
            <a:ext cx="7429499" cy="11089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6060" y="1687115"/>
            <a:ext cx="7429499" cy="2656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/>
              <a:t>Щракнете, за да редактирате стиловете на текста в образеца</a:t>
            </a:r>
          </a:p>
          <a:p>
            <a:pPr lvl="1"/>
            <a:r>
              <a:rPr lang="bg-BG"/>
              <a:t>Второ ниво</a:t>
            </a:r>
          </a:p>
          <a:p>
            <a:pPr lvl="2"/>
            <a:r>
              <a:rPr lang="bg-BG"/>
              <a:t>Трето ниво</a:t>
            </a:r>
          </a:p>
          <a:p>
            <a:pPr lvl="3"/>
            <a:r>
              <a:rPr lang="bg-BG"/>
              <a:t>Четвърто ниво</a:t>
            </a:r>
          </a:p>
          <a:p>
            <a:pPr lvl="4"/>
            <a:r>
              <a:rPr lang="bg-BG"/>
              <a:t>Пето ниво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92691" y="4412457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4/25/2020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56059" y="4412457"/>
            <a:ext cx="4679482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 cap="all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707241" y="4412456"/>
            <a:ext cx="578317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bg" smtClean="0"/>
              <a:t>‹#›</a:t>
            </a:fld>
            <a:endParaRPr lang="bg"/>
          </a:p>
        </p:txBody>
      </p:sp>
    </p:spTree>
    <p:extLst>
      <p:ext uri="{BB962C8B-B14F-4D97-AF65-F5344CB8AC3E}">
        <p14:creationId xmlns:p14="http://schemas.microsoft.com/office/powerpoint/2010/main" val="240622590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0" r:id="rId12"/>
    <p:sldLayoutId id="2147483711" r:id="rId13"/>
    <p:sldLayoutId id="2147483712" r:id="rId14"/>
    <p:sldLayoutId id="2147483713" r:id="rId15"/>
    <p:sldLayoutId id="2147483714" r:id="rId16"/>
    <p:sldLayoutId id="2147483715" r:id="rId17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SzPct val="12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SzPct val="125000"/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microsoft.com/office/2007/relationships/hdphoto" Target="../media/hdphoto5.wdp"/><Relationship Id="rId3" Type="http://schemas.openxmlformats.org/officeDocument/2006/relationships/image" Target="../media/image2.png"/><Relationship Id="rId7" Type="http://schemas.microsoft.com/office/2007/relationships/hdphoto" Target="../media/hdphoto2.wdp"/><Relationship Id="rId12" Type="http://schemas.openxmlformats.org/officeDocument/2006/relationships/image" Target="../media/image15.png"/><Relationship Id="rId17" Type="http://schemas.microsoft.com/office/2007/relationships/hdphoto" Target="../media/hdphoto7.wdp"/><Relationship Id="rId2" Type="http://schemas.openxmlformats.org/officeDocument/2006/relationships/image" Target="../media/image1.jpe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microsoft.com/office/2007/relationships/hdphoto" Target="../media/hdphoto4.wdp"/><Relationship Id="rId5" Type="http://schemas.microsoft.com/office/2007/relationships/hdphoto" Target="../media/hdphoto1.wdp"/><Relationship Id="rId15" Type="http://schemas.microsoft.com/office/2007/relationships/hdphoto" Target="../media/hdphoto6.wdp"/><Relationship Id="rId10" Type="http://schemas.openxmlformats.org/officeDocument/2006/relationships/image" Target="../media/image14.png"/><Relationship Id="rId4" Type="http://schemas.openxmlformats.org/officeDocument/2006/relationships/image" Target="../media/image11.png"/><Relationship Id="rId9" Type="http://schemas.microsoft.com/office/2007/relationships/hdphoto" Target="../media/hdphoto3.wdp"/><Relationship Id="rId1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microsoft.com/office/2007/relationships/hdphoto" Target="../media/hdphoto8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1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2.wdp"/><Relationship Id="rId4" Type="http://schemas.openxmlformats.org/officeDocument/2006/relationships/image" Target="../media/image3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microsoft.com/office/2007/relationships/hdphoto" Target="../media/hdphoto13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id="{7A070EAD-1DCD-4F3D-BA84-799B891A0E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999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62" name="Group 61">
            <a:extLst>
              <a:ext uri="{FF2B5EF4-FFF2-40B4-BE49-F238E27FC236}">
                <a16:creationId xmlns:a16="http://schemas.microsoft.com/office/drawing/2014/main" id="{DE471E13-6104-4637-8A8F-B545529B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728807" cy="5143499"/>
            <a:chOff x="0" y="0"/>
            <a:chExt cx="2305051" cy="6858001"/>
          </a:xfrm>
          <a:gradFill flip="none" rotWithShape="1">
            <a:gsLst>
              <a:gs pos="0">
                <a:schemeClr val="tx2">
                  <a:alpha val="60000"/>
                </a:schemeClr>
              </a:gs>
              <a:gs pos="100000">
                <a:schemeClr val="bg2">
                  <a:lumMod val="60000"/>
                  <a:lumOff val="40000"/>
                  <a:alpha val="80000"/>
                </a:schemeClr>
              </a:gs>
            </a:gsLst>
            <a:lin ang="5400000" scaled="0"/>
            <a:tileRect/>
          </a:gradFill>
        </p:grpSpPr>
        <p:sp>
          <p:nvSpPr>
            <p:cNvPr id="63" name="Rectangle 5">
              <a:extLst>
                <a:ext uri="{FF2B5EF4-FFF2-40B4-BE49-F238E27FC236}">
                  <a16:creationId xmlns:a16="http://schemas.microsoft.com/office/drawing/2014/main" id="{802F412D-6781-427D-AB79-09FD610CCE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4" name="Freeform 6">
              <a:extLst>
                <a:ext uri="{FF2B5EF4-FFF2-40B4-BE49-F238E27FC236}">
                  <a16:creationId xmlns:a16="http://schemas.microsoft.com/office/drawing/2014/main" id="{8471B962-D824-43CE-B5DD-704B305B2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7">
              <a:extLst>
                <a:ext uri="{FF2B5EF4-FFF2-40B4-BE49-F238E27FC236}">
                  <a16:creationId xmlns:a16="http://schemas.microsoft.com/office/drawing/2014/main" id="{ED60EBD3-FA75-460B-AFBD-3F234A0CA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8">
              <a:extLst>
                <a:ext uri="{FF2B5EF4-FFF2-40B4-BE49-F238E27FC236}">
                  <a16:creationId xmlns:a16="http://schemas.microsoft.com/office/drawing/2014/main" id="{D0791244-FBF2-49D9-BDBC-E2E58C86B4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9">
              <a:extLst>
                <a:ext uri="{FF2B5EF4-FFF2-40B4-BE49-F238E27FC236}">
                  <a16:creationId xmlns:a16="http://schemas.microsoft.com/office/drawing/2014/main" id="{FEE4C4B1-195C-40F5-A78F-2EB7ED6E6F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10">
              <a:extLst>
                <a:ext uri="{FF2B5EF4-FFF2-40B4-BE49-F238E27FC236}">
                  <a16:creationId xmlns:a16="http://schemas.microsoft.com/office/drawing/2014/main" id="{22766AF8-3850-41E4-80D0-321D9A13D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11">
              <a:extLst>
                <a:ext uri="{FF2B5EF4-FFF2-40B4-BE49-F238E27FC236}">
                  <a16:creationId xmlns:a16="http://schemas.microsoft.com/office/drawing/2014/main" id="{8834F8EE-AB04-42FE-AE7B-3E9C6ACA0E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12">
              <a:extLst>
                <a:ext uri="{FF2B5EF4-FFF2-40B4-BE49-F238E27FC236}">
                  <a16:creationId xmlns:a16="http://schemas.microsoft.com/office/drawing/2014/main" id="{C86BB534-4617-4275-908E-357CF2246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13">
              <a:extLst>
                <a:ext uri="{FF2B5EF4-FFF2-40B4-BE49-F238E27FC236}">
                  <a16:creationId xmlns:a16="http://schemas.microsoft.com/office/drawing/2014/main" id="{B6DEB58B-8D28-4BE9-9CA9-F4B3A083BC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14">
              <a:extLst>
                <a:ext uri="{FF2B5EF4-FFF2-40B4-BE49-F238E27FC236}">
                  <a16:creationId xmlns:a16="http://schemas.microsoft.com/office/drawing/2014/main" id="{25A772BC-4720-4EC2-AD61-A7B74E9151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15">
              <a:extLst>
                <a:ext uri="{FF2B5EF4-FFF2-40B4-BE49-F238E27FC236}">
                  <a16:creationId xmlns:a16="http://schemas.microsoft.com/office/drawing/2014/main" id="{60D6B27E-FAC5-4267-80A9-DE4D2E02B8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16">
              <a:extLst>
                <a:ext uri="{FF2B5EF4-FFF2-40B4-BE49-F238E27FC236}">
                  <a16:creationId xmlns:a16="http://schemas.microsoft.com/office/drawing/2014/main" id="{1F39FA83-D8C8-4CE3-9C62-10375FD041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17">
              <a:extLst>
                <a:ext uri="{FF2B5EF4-FFF2-40B4-BE49-F238E27FC236}">
                  <a16:creationId xmlns:a16="http://schemas.microsoft.com/office/drawing/2014/main" id="{E09B4CF3-A51F-4787-81FE-F5C79BA426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18">
              <a:extLst>
                <a:ext uri="{FF2B5EF4-FFF2-40B4-BE49-F238E27FC236}">
                  <a16:creationId xmlns:a16="http://schemas.microsoft.com/office/drawing/2014/main" id="{6695CB35-74E4-43C0-89F5-9FDA59B3AC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19">
              <a:extLst>
                <a:ext uri="{FF2B5EF4-FFF2-40B4-BE49-F238E27FC236}">
                  <a16:creationId xmlns:a16="http://schemas.microsoft.com/office/drawing/2014/main" id="{945450CE-FB13-4C46-825F-5BB1917033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20">
              <a:extLst>
                <a:ext uri="{FF2B5EF4-FFF2-40B4-BE49-F238E27FC236}">
                  <a16:creationId xmlns:a16="http://schemas.microsoft.com/office/drawing/2014/main" id="{E80AA0B2-7FE7-4B75-AC25-E0F6C0FE45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21">
              <a:extLst>
                <a:ext uri="{FF2B5EF4-FFF2-40B4-BE49-F238E27FC236}">
                  <a16:creationId xmlns:a16="http://schemas.microsoft.com/office/drawing/2014/main" id="{2E81F7C1-AD8F-41A0-91A8-E05F66CB0E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0" name="Freeform 22">
              <a:extLst>
                <a:ext uri="{FF2B5EF4-FFF2-40B4-BE49-F238E27FC236}">
                  <a16:creationId xmlns:a16="http://schemas.microsoft.com/office/drawing/2014/main" id="{F4E8A538-9FFA-4C76-BCE2-D54F56A115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1" name="Freeform 23">
              <a:extLst>
                <a:ext uri="{FF2B5EF4-FFF2-40B4-BE49-F238E27FC236}">
                  <a16:creationId xmlns:a16="http://schemas.microsoft.com/office/drawing/2014/main" id="{3C412824-3CBA-4E74-B2FD-936EA70486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2" name="Freeform 24">
              <a:extLst>
                <a:ext uri="{FF2B5EF4-FFF2-40B4-BE49-F238E27FC236}">
                  <a16:creationId xmlns:a16="http://schemas.microsoft.com/office/drawing/2014/main" id="{E28DC1F0-74FF-4D97-BD4D-FD42DE4AC6D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3" name="Freeform 25">
              <a:extLst>
                <a:ext uri="{FF2B5EF4-FFF2-40B4-BE49-F238E27FC236}">
                  <a16:creationId xmlns:a16="http://schemas.microsoft.com/office/drawing/2014/main" id="{77CEC4FA-6FD3-4ABF-BF98-94E7947A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4" name="Freeform 26">
              <a:extLst>
                <a:ext uri="{FF2B5EF4-FFF2-40B4-BE49-F238E27FC236}">
                  <a16:creationId xmlns:a16="http://schemas.microsoft.com/office/drawing/2014/main" id="{D4E61DA7-BFA9-48AF-BD6F-EBB15C2359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5" name="Freeform 27">
              <a:extLst>
                <a:ext uri="{FF2B5EF4-FFF2-40B4-BE49-F238E27FC236}">
                  <a16:creationId xmlns:a16="http://schemas.microsoft.com/office/drawing/2014/main" id="{57164D6A-1DD9-43AE-878F-A413DC26FB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6" name="Freeform 28">
              <a:extLst>
                <a:ext uri="{FF2B5EF4-FFF2-40B4-BE49-F238E27FC236}">
                  <a16:creationId xmlns:a16="http://schemas.microsoft.com/office/drawing/2014/main" id="{4949EBA6-53D9-4F2D-91DB-EA7AE260F6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7" name="Freeform 29">
              <a:extLst>
                <a:ext uri="{FF2B5EF4-FFF2-40B4-BE49-F238E27FC236}">
                  <a16:creationId xmlns:a16="http://schemas.microsoft.com/office/drawing/2014/main" id="{0AFEA5FA-F759-441C-A0BC-7EDC79A672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8" name="Freeform 30">
              <a:extLst>
                <a:ext uri="{FF2B5EF4-FFF2-40B4-BE49-F238E27FC236}">
                  <a16:creationId xmlns:a16="http://schemas.microsoft.com/office/drawing/2014/main" id="{5B913AE0-5DC8-4244-8C26-ED97F834E3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89" name="Freeform 31">
              <a:extLst>
                <a:ext uri="{FF2B5EF4-FFF2-40B4-BE49-F238E27FC236}">
                  <a16:creationId xmlns:a16="http://schemas.microsoft.com/office/drawing/2014/main" id="{A87DB58A-25D2-46F1-85E3-06F964D016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0" name="Freeform 32">
              <a:extLst>
                <a:ext uri="{FF2B5EF4-FFF2-40B4-BE49-F238E27FC236}">
                  <a16:creationId xmlns:a16="http://schemas.microsoft.com/office/drawing/2014/main" id="{E7AE8209-F3E7-4ACA-98D0-90B282A147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1" name="Rectangle 33">
              <a:extLst>
                <a:ext uri="{FF2B5EF4-FFF2-40B4-BE49-F238E27FC236}">
                  <a16:creationId xmlns:a16="http://schemas.microsoft.com/office/drawing/2014/main" id="{1CED7927-A7C7-444A-A8F3-6348852AE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92" name="Freeform 34">
              <a:extLst>
                <a:ext uri="{FF2B5EF4-FFF2-40B4-BE49-F238E27FC236}">
                  <a16:creationId xmlns:a16="http://schemas.microsoft.com/office/drawing/2014/main" id="{08BEDF90-F9A6-4DE4-94B6-43E41603948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3" name="Freeform 35">
              <a:extLst>
                <a:ext uri="{FF2B5EF4-FFF2-40B4-BE49-F238E27FC236}">
                  <a16:creationId xmlns:a16="http://schemas.microsoft.com/office/drawing/2014/main" id="{36540D5F-1C77-438A-BF12-56455C472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4" name="Freeform 36">
              <a:extLst>
                <a:ext uri="{FF2B5EF4-FFF2-40B4-BE49-F238E27FC236}">
                  <a16:creationId xmlns:a16="http://schemas.microsoft.com/office/drawing/2014/main" id="{52FC779A-BC55-40AC-8FFD-E014F8C051C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5" name="Freeform 37">
              <a:extLst>
                <a:ext uri="{FF2B5EF4-FFF2-40B4-BE49-F238E27FC236}">
                  <a16:creationId xmlns:a16="http://schemas.microsoft.com/office/drawing/2014/main" id="{63E42DE5-DC0E-4043-8A35-20C53074A2B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6" name="Freeform 38">
              <a:extLst>
                <a:ext uri="{FF2B5EF4-FFF2-40B4-BE49-F238E27FC236}">
                  <a16:creationId xmlns:a16="http://schemas.microsoft.com/office/drawing/2014/main" id="{41581FA6-993A-4899-ADF1-0A83A6234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7" name="Freeform 39">
              <a:extLst>
                <a:ext uri="{FF2B5EF4-FFF2-40B4-BE49-F238E27FC236}">
                  <a16:creationId xmlns:a16="http://schemas.microsoft.com/office/drawing/2014/main" id="{33C4FDB9-01D2-4CB0-BFED-216CAC7EB8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8" name="Freeform 40">
              <a:extLst>
                <a:ext uri="{FF2B5EF4-FFF2-40B4-BE49-F238E27FC236}">
                  <a16:creationId xmlns:a16="http://schemas.microsoft.com/office/drawing/2014/main" id="{34E715AB-2B68-41C4-A61F-02C413F242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99" name="Freeform 41">
              <a:extLst>
                <a:ext uri="{FF2B5EF4-FFF2-40B4-BE49-F238E27FC236}">
                  <a16:creationId xmlns:a16="http://schemas.microsoft.com/office/drawing/2014/main" id="{D3861C35-D060-408D-9871-4DA2D0547B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0" name="Freeform 42">
              <a:extLst>
                <a:ext uri="{FF2B5EF4-FFF2-40B4-BE49-F238E27FC236}">
                  <a16:creationId xmlns:a16="http://schemas.microsoft.com/office/drawing/2014/main" id="{B4F4F38F-33FE-48A0-986D-FB771F18BE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1" name="Freeform 43">
              <a:extLst>
                <a:ext uri="{FF2B5EF4-FFF2-40B4-BE49-F238E27FC236}">
                  <a16:creationId xmlns:a16="http://schemas.microsoft.com/office/drawing/2014/main" id="{50FCFC8E-2DC3-4F27-9E02-196830E78D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2" name="Freeform 44">
              <a:extLst>
                <a:ext uri="{FF2B5EF4-FFF2-40B4-BE49-F238E27FC236}">
                  <a16:creationId xmlns:a16="http://schemas.microsoft.com/office/drawing/2014/main" id="{3A6EE414-1500-4144-B453-BA950E5107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3" name="Rectangle 45">
              <a:extLst>
                <a:ext uri="{FF2B5EF4-FFF2-40B4-BE49-F238E27FC236}">
                  <a16:creationId xmlns:a16="http://schemas.microsoft.com/office/drawing/2014/main" id="{0C1A9D8A-5515-4C84-AE17-A6D5124383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04" name="Freeform 46">
              <a:extLst>
                <a:ext uri="{FF2B5EF4-FFF2-40B4-BE49-F238E27FC236}">
                  <a16:creationId xmlns:a16="http://schemas.microsoft.com/office/drawing/2014/main" id="{E8E7C8C7-FE85-4C8F-960C-3748511E08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5" name="Freeform 47">
              <a:extLst>
                <a:ext uri="{FF2B5EF4-FFF2-40B4-BE49-F238E27FC236}">
                  <a16:creationId xmlns:a16="http://schemas.microsoft.com/office/drawing/2014/main" id="{33DF2ED7-F601-4A9F-AA50-822ED85D56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6" name="Freeform 48">
              <a:extLst>
                <a:ext uri="{FF2B5EF4-FFF2-40B4-BE49-F238E27FC236}">
                  <a16:creationId xmlns:a16="http://schemas.microsoft.com/office/drawing/2014/main" id="{FEDB3A05-6FDD-4E87-B800-8F99752444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7" name="Freeform 49">
              <a:extLst>
                <a:ext uri="{FF2B5EF4-FFF2-40B4-BE49-F238E27FC236}">
                  <a16:creationId xmlns:a16="http://schemas.microsoft.com/office/drawing/2014/main" id="{AD6225C0-E391-49D5-9A7B-57C5ED60E1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8" name="Freeform 50">
              <a:extLst>
                <a:ext uri="{FF2B5EF4-FFF2-40B4-BE49-F238E27FC236}">
                  <a16:creationId xmlns:a16="http://schemas.microsoft.com/office/drawing/2014/main" id="{B814B458-45E5-451C-9CBD-027E3776A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09" name="Freeform 51">
              <a:extLst>
                <a:ext uri="{FF2B5EF4-FFF2-40B4-BE49-F238E27FC236}">
                  <a16:creationId xmlns:a16="http://schemas.microsoft.com/office/drawing/2014/main" id="{59167140-9A0D-4FE7-8E37-2CD6130116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0" name="Freeform 52">
              <a:extLst>
                <a:ext uri="{FF2B5EF4-FFF2-40B4-BE49-F238E27FC236}">
                  <a16:creationId xmlns:a16="http://schemas.microsoft.com/office/drawing/2014/main" id="{2D38B213-991B-495D-8886-04CAD44C79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1" name="Freeform 53">
              <a:extLst>
                <a:ext uri="{FF2B5EF4-FFF2-40B4-BE49-F238E27FC236}">
                  <a16:creationId xmlns:a16="http://schemas.microsoft.com/office/drawing/2014/main" id="{67C1C3DA-3972-4D98-9D9E-390461B2887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2" name="Freeform 54">
              <a:extLst>
                <a:ext uri="{FF2B5EF4-FFF2-40B4-BE49-F238E27FC236}">
                  <a16:creationId xmlns:a16="http://schemas.microsoft.com/office/drawing/2014/main" id="{972F8941-61DB-48E1-B9C1-E7324705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3" name="Freeform 55">
              <a:extLst>
                <a:ext uri="{FF2B5EF4-FFF2-40B4-BE49-F238E27FC236}">
                  <a16:creationId xmlns:a16="http://schemas.microsoft.com/office/drawing/2014/main" id="{857B495F-5C9B-435F-8D39-45CC57471F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4" name="Freeform 56">
              <a:extLst>
                <a:ext uri="{FF2B5EF4-FFF2-40B4-BE49-F238E27FC236}">
                  <a16:creationId xmlns:a16="http://schemas.microsoft.com/office/drawing/2014/main" id="{B607428B-B7C9-4017-84F8-19C9B2134A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5" name="Freeform 57">
              <a:extLst>
                <a:ext uri="{FF2B5EF4-FFF2-40B4-BE49-F238E27FC236}">
                  <a16:creationId xmlns:a16="http://schemas.microsoft.com/office/drawing/2014/main" id="{A20C5139-2108-4F5E-B892-64F1D8605E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16" name="Freeform 58">
              <a:extLst>
                <a:ext uri="{FF2B5EF4-FFF2-40B4-BE49-F238E27FC236}">
                  <a16:creationId xmlns:a16="http://schemas.microsoft.com/office/drawing/2014/main" id="{C2A51623-F2F3-4584-93F5-598E56A5F4D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Правоъгълник 1">
            <a:extLst>
              <a:ext uri="{FF2B5EF4-FFF2-40B4-BE49-F238E27FC236}">
                <a16:creationId xmlns:a16="http://schemas.microsoft.com/office/drawing/2014/main" id="{0E1CDE68-D468-4861-B27B-6BECB856833E}"/>
              </a:ext>
            </a:extLst>
          </p:cNvPr>
          <p:cNvSpPr/>
          <p:nvPr/>
        </p:nvSpPr>
        <p:spPr>
          <a:xfrm>
            <a:off x="1870579" y="86470"/>
            <a:ext cx="682693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28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Средно училище „Владимир Комаров“</a:t>
            </a:r>
          </a:p>
          <a:p>
            <a:pPr algn="ctr"/>
            <a:r>
              <a:rPr lang="bg-BG" sz="28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град Велико Търново</a:t>
            </a:r>
            <a:r>
              <a:rPr lang="bg-BG" sz="28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10E5C164-9DCF-4FFF-A3A4-C3FC6DA2F99A}"/>
              </a:ext>
            </a:extLst>
          </p:cNvPr>
          <p:cNvSpPr/>
          <p:nvPr/>
        </p:nvSpPr>
        <p:spPr>
          <a:xfrm>
            <a:off x="1153728" y="2097016"/>
            <a:ext cx="751442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3600" b="1" cap="none" spc="0" dirty="0">
                <a:ln/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специалност „Автоматизация на </a:t>
            </a:r>
          </a:p>
          <a:p>
            <a:pPr algn="ctr"/>
            <a:r>
              <a:rPr lang="bg-BG" sz="3600" b="1" cap="none" spc="0" dirty="0">
                <a:ln/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непрекъснати производства“</a:t>
            </a:r>
          </a:p>
        </p:txBody>
      </p:sp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D8A3C69E-1302-4ADB-B23C-E9281D76C2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22" y="-79914"/>
            <a:ext cx="1085182" cy="938865"/>
          </a:xfrm>
          <a:prstGeom prst="rect">
            <a:avLst/>
          </a:prstGeom>
        </p:spPr>
      </p:pic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2E4B0232-A09A-4553-A079-605C9316E5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24657" y="631059"/>
            <a:ext cx="566977" cy="62794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E59DEAFE-E881-4A42-AD22-A5C0884239A9}"/>
              </a:ext>
            </a:extLst>
          </p:cNvPr>
          <p:cNvSpPr/>
          <p:nvPr/>
        </p:nvSpPr>
        <p:spPr>
          <a:xfrm>
            <a:off x="1483008" y="0"/>
            <a:ext cx="648517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effectLst/>
              </a:rPr>
              <a:t>Средно училище „Владимир Комаров“, </a:t>
            </a:r>
            <a:r>
              <a:rPr lang="bg-BG" b="1" dirty="0">
                <a:ln/>
              </a:rPr>
              <a:t>град Велико Търново</a:t>
            </a:r>
            <a:r>
              <a:rPr lang="bg-BG" b="1" cap="none" spc="0" dirty="0">
                <a:ln/>
                <a:effectLst/>
              </a:rPr>
              <a:t> </a:t>
            </a: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4ABE11B7-32CF-4B76-86E9-65565165236A}"/>
              </a:ext>
            </a:extLst>
          </p:cNvPr>
          <p:cNvSpPr/>
          <p:nvPr/>
        </p:nvSpPr>
        <p:spPr>
          <a:xfrm>
            <a:off x="187288" y="584375"/>
            <a:ext cx="8956712" cy="477053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r>
              <a:rPr lang="ru-RU" sz="2800" b="1" dirty="0">
                <a:ln/>
              </a:rPr>
              <a:t>	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Замисляли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ли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сте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някога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какъв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щеше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да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бъде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животът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ни,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ако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продукцията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предприятията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се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произвеждаше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 физически труд?</a:t>
            </a:r>
          </a:p>
          <a:p>
            <a:endParaRPr lang="ru-RU" sz="2400" b="1" dirty="0">
              <a:ln/>
            </a:endParaRPr>
          </a:p>
          <a:p>
            <a:endParaRPr lang="ru-RU" sz="2400" b="1" dirty="0">
              <a:ln/>
            </a:endParaRPr>
          </a:p>
          <a:p>
            <a:endParaRPr lang="ru-RU" sz="2800" b="1" dirty="0">
              <a:ln/>
            </a:endParaRPr>
          </a:p>
          <a:p>
            <a:endParaRPr lang="ru-RU" sz="2800" b="1" dirty="0">
              <a:ln/>
            </a:endParaRPr>
          </a:p>
          <a:p>
            <a:pPr algn="ctr"/>
            <a:endParaRPr lang="ru-RU" sz="2400" b="1" dirty="0">
              <a:ln/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algn="ctr"/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Представете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си само-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всичко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да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бъде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направено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ръце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монтирано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ръце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доставено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ръце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, 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изработката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щеше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да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струва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по-скъпо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и да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отнема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повече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b="1" dirty="0" err="1">
                <a:ln/>
                <a:latin typeface="Cambria" panose="02040503050406030204" pitchFamily="18" charset="0"/>
                <a:ea typeface="Cambria" panose="02040503050406030204" pitchFamily="18" charset="0"/>
              </a:rPr>
              <a:t>време</a:t>
            </a:r>
            <a:r>
              <a:rPr lang="ru-RU" sz="2400" b="1" dirty="0">
                <a:ln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</a:p>
          <a:p>
            <a:r>
              <a:rPr lang="ru-RU" sz="2800" b="1" dirty="0">
                <a:ln/>
              </a:rPr>
              <a:t>	</a:t>
            </a:r>
            <a:endParaRPr lang="bg-BG" sz="2400" b="1" cap="none" spc="0" dirty="0">
              <a:ln/>
              <a:effectLst/>
            </a:endParaRP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C61A6D08-990B-4B0B-832F-11D2D082CE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561" y="1846866"/>
            <a:ext cx="2083327" cy="18431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87BEE91-F830-4FF6-B4DB-B12AE596C2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5177" y="1783826"/>
            <a:ext cx="2853358" cy="18906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AD71ADBA-AA20-4709-81E5-76276A3EA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824" y="1565878"/>
            <a:ext cx="2094276" cy="21501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09861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0C6E40C4-01BA-4105-B25B-39164D7588BD}"/>
              </a:ext>
            </a:extLst>
          </p:cNvPr>
          <p:cNvSpPr/>
          <p:nvPr/>
        </p:nvSpPr>
        <p:spPr>
          <a:xfrm>
            <a:off x="558838" y="354200"/>
            <a:ext cx="8585162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g-BG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деята за автоматизация на производствата не е случайна. Тя се открива във в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сяко устройство, с което се пести труд. </a:t>
            </a:r>
          </a:p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Всъщност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нейното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начало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стартира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въвеждането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Първата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подвижна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поточна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линия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през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1910 година за производство на автомобили в заводите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Ford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D2B42B07-1F82-4537-B8CD-463AA4962306}"/>
              </a:ext>
            </a:extLst>
          </p:cNvPr>
          <p:cNvSpPr/>
          <p:nvPr/>
        </p:nvSpPr>
        <p:spPr>
          <a:xfrm>
            <a:off x="1483008" y="0"/>
            <a:ext cx="648517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effectLst/>
              </a:rPr>
              <a:t>Средно училище „Владимир Комаров“, </a:t>
            </a:r>
            <a:r>
              <a:rPr lang="bg-BG" b="1" dirty="0">
                <a:ln/>
              </a:rPr>
              <a:t>град Велико Търново</a:t>
            </a:r>
            <a:r>
              <a:rPr lang="bg-BG" b="1" cap="none" spc="0" dirty="0">
                <a:ln/>
                <a:effectLst/>
              </a:rPr>
              <a:t> </a:t>
            </a:r>
          </a:p>
        </p:txBody>
      </p:sp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E8E65063-D4AD-4BBE-835D-87E5BA48BF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78281"/>
            <a:ext cx="3181023" cy="1791454"/>
          </a:xfrm>
          <a:prstGeom prst="rect">
            <a:avLst/>
          </a:prstGeom>
        </p:spPr>
      </p:pic>
      <p:pic>
        <p:nvPicPr>
          <p:cNvPr id="7" name="Google Shape;87;p17">
            <a:extLst>
              <a:ext uri="{FF2B5EF4-FFF2-40B4-BE49-F238E27FC236}">
                <a16:creationId xmlns:a16="http://schemas.microsoft.com/office/drawing/2014/main" id="{B6929AC4-6158-4B22-91AE-99423976831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52352" y="2961410"/>
            <a:ext cx="2747112" cy="19620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6;p17">
            <a:extLst>
              <a:ext uri="{FF2B5EF4-FFF2-40B4-BE49-F238E27FC236}">
                <a16:creationId xmlns:a16="http://schemas.microsoft.com/office/drawing/2014/main" id="{092570B3-7E5E-4A14-A320-663E8415E40C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270793" y="3078280"/>
            <a:ext cx="2873207" cy="17914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468674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D7530992-6AA1-4827-AD7D-E0CD38AE3555}"/>
              </a:ext>
            </a:extLst>
          </p:cNvPr>
          <p:cNvSpPr/>
          <p:nvPr/>
        </p:nvSpPr>
        <p:spPr>
          <a:xfrm>
            <a:off x="422623" y="596823"/>
            <a:ext cx="8605942" cy="41549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Автоматизация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производството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е:</a:t>
            </a:r>
          </a:p>
          <a:p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комплекс от средства,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позволяващи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осъществяването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производствените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процеси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без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непосредствено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човешко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участие, но под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непрекъснат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човешки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контрол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увеличаване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производителността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снижаване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себестойността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подобряване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качеството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готовата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продукция</a:t>
            </a:r>
          </a:p>
          <a:p>
            <a:pPr marL="457200" indent="-457200">
              <a:buFont typeface="Wingdings" panose="05000000000000000000" pitchFamily="2" charset="2"/>
              <a:buChar char="ü"/>
            </a:pP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ü"/>
            </a:pP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машини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работещи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самостоятелно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без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човешка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намеса</a:t>
            </a:r>
            <a:endParaRPr lang="ru-RU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297E218E-AC62-418A-88EF-7F3DD14A2AC5}"/>
              </a:ext>
            </a:extLst>
          </p:cNvPr>
          <p:cNvSpPr/>
          <p:nvPr/>
        </p:nvSpPr>
        <p:spPr>
          <a:xfrm>
            <a:off x="1483008" y="0"/>
            <a:ext cx="6485173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b="1" cap="none" spc="0" dirty="0">
                <a:ln/>
                <a:effectLst/>
              </a:rPr>
              <a:t>Средно училище „Владимир Комаров“, </a:t>
            </a:r>
            <a:r>
              <a:rPr lang="bg-BG" b="1" dirty="0">
                <a:ln/>
              </a:rPr>
              <a:t>град Велико Търново</a:t>
            </a:r>
            <a:r>
              <a:rPr lang="bg-BG" b="1" cap="none" spc="0" dirty="0">
                <a:ln/>
                <a:effectLst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017801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2">
            <a:extLst>
              <a:ext uri="{FF2B5EF4-FFF2-40B4-BE49-F238E27FC236}">
                <a16:creationId xmlns:a16="http://schemas.microsoft.com/office/drawing/2014/main" id="{EA8ADA9F-99E3-4964-8962-1118D1439F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366C3164-AA9F-47E3-913A-4F002BC0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0715" y="0"/>
            <a:ext cx="9040414" cy="5143500"/>
            <a:chOff x="-14288" y="0"/>
            <a:chExt cx="12053888" cy="6858001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23FFBAC2-26D2-48B6-B2AA-34AEA0E79E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-14288" y="0"/>
              <a:ext cx="1220788" cy="6858001"/>
              <a:chOff x="-14288" y="0"/>
              <a:chExt cx="1220788" cy="6858001"/>
            </a:xfrm>
            <a:gradFill flip="none" rotWithShape="1">
              <a:gsLst>
                <a:gs pos="0">
                  <a:schemeClr val="tx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77" name="Rectangle 5">
                <a:extLst>
                  <a:ext uri="{FF2B5EF4-FFF2-40B4-BE49-F238E27FC236}">
                    <a16:creationId xmlns:a16="http://schemas.microsoft.com/office/drawing/2014/main" id="{9B164BCB-27D3-4B8C-AC13-0A6F461082B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300" y="4763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78" name="Freeform 6">
                <a:extLst>
                  <a:ext uri="{FF2B5EF4-FFF2-40B4-BE49-F238E27FC236}">
                    <a16:creationId xmlns:a16="http://schemas.microsoft.com/office/drawing/2014/main" id="{10B247BE-F4A2-4259-9B20-FB9A555D280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3337" y="217646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9" name="Freeform 7">
                <a:extLst>
                  <a:ext uri="{FF2B5EF4-FFF2-40B4-BE49-F238E27FC236}">
                    <a16:creationId xmlns:a16="http://schemas.microsoft.com/office/drawing/2014/main" id="{39322C5A-DB6D-4B28-8C1C-1B1E8967891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" y="4021138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0" name="Freeform 8">
                <a:extLst>
                  <a:ext uri="{FF2B5EF4-FFF2-40B4-BE49-F238E27FC236}">
                    <a16:creationId xmlns:a16="http://schemas.microsoft.com/office/drawing/2014/main" id="{67009B08-E345-4516-96EC-ED0AB1F30BA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0025" y="4763"/>
                <a:ext cx="369888" cy="1811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41">
                    <a:moveTo>
                      <a:pt x="218" y="1141"/>
                    </a:moveTo>
                    <a:lnTo>
                      <a:pt x="0" y="626"/>
                    </a:lnTo>
                    <a:lnTo>
                      <a:pt x="0" y="0"/>
                    </a:lnTo>
                    <a:lnTo>
                      <a:pt x="15" y="0"/>
                    </a:lnTo>
                    <a:lnTo>
                      <a:pt x="15" y="623"/>
                    </a:lnTo>
                    <a:lnTo>
                      <a:pt x="233" y="1135"/>
                    </a:lnTo>
                    <a:lnTo>
                      <a:pt x="218" y="11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1" name="Freeform 9">
                <a:extLst>
                  <a:ext uri="{FF2B5EF4-FFF2-40B4-BE49-F238E27FC236}">
                    <a16:creationId xmlns:a16="http://schemas.microsoft.com/office/drawing/2014/main" id="{DFE2793C-165C-4635-A26E-C569C8E0C536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03237" y="1801813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6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2" name="Freeform 10">
                <a:extLst>
                  <a:ext uri="{FF2B5EF4-FFF2-40B4-BE49-F238E27FC236}">
                    <a16:creationId xmlns:a16="http://schemas.microsoft.com/office/drawing/2014/main" id="{ECDFEF2C-7B0A-41A1-BB61-C92CB3E3A77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85750" y="4763"/>
                <a:ext cx="369888" cy="1430338"/>
              </a:xfrm>
              <a:custGeom>
                <a:avLst/>
                <a:gdLst/>
                <a:ahLst/>
                <a:cxnLst/>
                <a:rect l="0" t="0" r="r" b="b"/>
                <a:pathLst>
                  <a:path w="233" h="901">
                    <a:moveTo>
                      <a:pt x="221" y="901"/>
                    </a:moveTo>
                    <a:lnTo>
                      <a:pt x="0" y="383"/>
                    </a:lnTo>
                    <a:lnTo>
                      <a:pt x="0" y="0"/>
                    </a:lnTo>
                    <a:lnTo>
                      <a:pt x="18" y="0"/>
                    </a:lnTo>
                    <a:lnTo>
                      <a:pt x="18" y="380"/>
                    </a:lnTo>
                    <a:lnTo>
                      <a:pt x="233" y="895"/>
                    </a:lnTo>
                    <a:lnTo>
                      <a:pt x="221" y="9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3" name="Freeform 11">
                <a:extLst>
                  <a:ext uri="{FF2B5EF4-FFF2-40B4-BE49-F238E27FC236}">
                    <a16:creationId xmlns:a16="http://schemas.microsoft.com/office/drawing/2014/main" id="{0012A396-1946-4B40-AA39-0790157CE93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46100" y="0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96" y="575"/>
                    </a:moveTo>
                    <a:lnTo>
                      <a:pt x="78" y="575"/>
                    </a:lnTo>
                    <a:lnTo>
                      <a:pt x="78" y="192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96" y="189"/>
                    </a:lnTo>
                    <a:lnTo>
                      <a:pt x="96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4" name="Freeform 12">
                <a:extLst>
                  <a:ext uri="{FF2B5EF4-FFF2-40B4-BE49-F238E27FC236}">
                    <a16:creationId xmlns:a16="http://schemas.microsoft.com/office/drawing/2014/main" id="{CD6C6024-F73D-4991-97B9-BE53FF24E31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14208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3" y="0"/>
                      <a:pt x="40" y="7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9"/>
                      <a:pt x="31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5" name="Freeform 13">
                <a:extLst>
                  <a:ext uri="{FF2B5EF4-FFF2-40B4-BE49-F238E27FC236}">
                    <a16:creationId xmlns:a16="http://schemas.microsoft.com/office/drawing/2014/main" id="{5977EDD1-3D10-43FA-B800-7A7C8112B77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88962" y="9032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6" name="Freeform 14">
                <a:extLst>
                  <a:ext uri="{FF2B5EF4-FFF2-40B4-BE49-F238E27FC236}">
                    <a16:creationId xmlns:a16="http://schemas.microsoft.com/office/drawing/2014/main" id="{D37988CF-9FC6-48F5-82F8-D2EB0178A3B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41350" y="0"/>
                <a:ext cx="422275" cy="527050"/>
              </a:xfrm>
              <a:custGeom>
                <a:avLst/>
                <a:gdLst/>
                <a:ahLst/>
                <a:cxnLst/>
                <a:rect l="0" t="0" r="r" b="b"/>
                <a:pathLst>
                  <a:path w="266" h="332">
                    <a:moveTo>
                      <a:pt x="257" y="332"/>
                    </a:moveTo>
                    <a:lnTo>
                      <a:pt x="48" y="123"/>
                    </a:lnTo>
                    <a:lnTo>
                      <a:pt x="0" y="6"/>
                    </a:lnTo>
                    <a:lnTo>
                      <a:pt x="15" y="0"/>
                    </a:lnTo>
                    <a:lnTo>
                      <a:pt x="63" y="114"/>
                    </a:lnTo>
                    <a:lnTo>
                      <a:pt x="266" y="320"/>
                    </a:lnTo>
                    <a:lnTo>
                      <a:pt x="257" y="3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7" name="Freeform 15">
                <a:extLst>
                  <a:ext uri="{FF2B5EF4-FFF2-40B4-BE49-F238E27FC236}">
                    <a16:creationId xmlns:a16="http://schemas.microsoft.com/office/drawing/2014/main" id="{EC5BB05B-491C-414A-91C3-B1CAB785A84C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20762" y="488950"/>
                <a:ext cx="161925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4" h="31">
                    <a:moveTo>
                      <a:pt x="17" y="31"/>
                    </a:moveTo>
                    <a:cubicBezTo>
                      <a:pt x="13" y="31"/>
                      <a:pt x="9" y="30"/>
                      <a:pt x="6" y="27"/>
                    </a:cubicBezTo>
                    <a:cubicBezTo>
                      <a:pt x="0" y="20"/>
                      <a:pt x="0" y="10"/>
                      <a:pt x="6" y="4"/>
                    </a:cubicBezTo>
                    <a:cubicBezTo>
                      <a:pt x="9" y="1"/>
                      <a:pt x="13" y="0"/>
                      <a:pt x="17" y="0"/>
                    </a:cubicBezTo>
                    <a:cubicBezTo>
                      <a:pt x="21" y="0"/>
                      <a:pt x="25" y="1"/>
                      <a:pt x="28" y="4"/>
                    </a:cubicBezTo>
                    <a:cubicBezTo>
                      <a:pt x="34" y="10"/>
                      <a:pt x="34" y="20"/>
                      <a:pt x="28" y="27"/>
                    </a:cubicBezTo>
                    <a:cubicBezTo>
                      <a:pt x="25" y="30"/>
                      <a:pt x="21" y="31"/>
                      <a:pt x="17" y="31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5"/>
                      <a:pt x="9" y="7"/>
                    </a:cubicBezTo>
                    <a:cubicBezTo>
                      <a:pt x="4" y="12"/>
                      <a:pt x="4" y="19"/>
                      <a:pt x="9" y="24"/>
                    </a:cubicBezTo>
                    <a:cubicBezTo>
                      <a:pt x="11" y="26"/>
                      <a:pt x="14" y="27"/>
                      <a:pt x="17" y="27"/>
                    </a:cubicBezTo>
                    <a:cubicBezTo>
                      <a:pt x="20" y="27"/>
                      <a:pt x="23" y="26"/>
                      <a:pt x="25" y="24"/>
                    </a:cubicBezTo>
                    <a:cubicBezTo>
                      <a:pt x="30" y="19"/>
                      <a:pt x="30" y="12"/>
                      <a:pt x="25" y="7"/>
                    </a:cubicBezTo>
                    <a:cubicBezTo>
                      <a:pt x="23" y="5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88" name="Line 16">
                <a:extLst>
                  <a:ext uri="{FF2B5EF4-FFF2-40B4-BE49-F238E27FC236}">
                    <a16:creationId xmlns:a16="http://schemas.microsoft.com/office/drawing/2014/main" id="{F3180CB6-F8D2-4596-B6CB-F9CEF5D3894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ShapeType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4763" y="9525"/>
                <a:ext cx="0" cy="0"/>
              </a:xfrm>
              <a:prstGeom prst="line">
                <a:avLst/>
              </a:prstGeom>
              <a:grpFill/>
              <a:ln w="15" cap="flat">
                <a:solidFill>
                  <a:srgbClr val="FFFFFF"/>
                </a:solidFill>
                <a:prstDash val="solid"/>
                <a:miter lim="800000"/>
                <a:headEnd/>
                <a:tailEnd/>
              </a:ln>
            </p:spPr>
          </p:sp>
          <p:sp>
            <p:nvSpPr>
              <p:cNvPr id="89" name="Freeform 17">
                <a:extLst>
                  <a:ext uri="{FF2B5EF4-FFF2-40B4-BE49-F238E27FC236}">
                    <a16:creationId xmlns:a16="http://schemas.microsoft.com/office/drawing/2014/main" id="{DF338DD3-80F8-4F68-AC7C-361ABF2A9BF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9525" y="1801813"/>
                <a:ext cx="123825" cy="127000"/>
              </a:xfrm>
              <a:custGeom>
                <a:avLst/>
                <a:gdLst/>
                <a:ahLst/>
                <a:cxnLst/>
                <a:rect l="0" t="0" r="r" b="b"/>
                <a:pathLst>
                  <a:path w="78" h="80">
                    <a:moveTo>
                      <a:pt x="6" y="80"/>
                    </a:moveTo>
                    <a:lnTo>
                      <a:pt x="0" y="71"/>
                    </a:lnTo>
                    <a:lnTo>
                      <a:pt x="69" y="0"/>
                    </a:lnTo>
                    <a:lnTo>
                      <a:pt x="78" y="9"/>
                    </a:lnTo>
                    <a:lnTo>
                      <a:pt x="6" y="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0" name="Freeform 18">
                <a:extLst>
                  <a:ext uri="{FF2B5EF4-FFF2-40B4-BE49-F238E27FC236}">
                    <a16:creationId xmlns:a16="http://schemas.microsoft.com/office/drawing/2014/main" id="{9666E4DB-B855-4A4E-BB50-1880738C11D7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9525" y="3549650"/>
                <a:ext cx="147638" cy="481013"/>
              </a:xfrm>
              <a:custGeom>
                <a:avLst/>
                <a:gdLst/>
                <a:ahLst/>
                <a:cxnLst/>
                <a:rect l="0" t="0" r="r" b="b"/>
                <a:pathLst>
                  <a:path w="93" h="303">
                    <a:moveTo>
                      <a:pt x="93" y="303"/>
                    </a:moveTo>
                    <a:lnTo>
                      <a:pt x="78" y="303"/>
                    </a:lnTo>
                    <a:lnTo>
                      <a:pt x="78" y="78"/>
                    </a:lnTo>
                    <a:lnTo>
                      <a:pt x="0" y="12"/>
                    </a:lnTo>
                    <a:lnTo>
                      <a:pt x="12" y="0"/>
                    </a:lnTo>
                    <a:lnTo>
                      <a:pt x="93" y="69"/>
                    </a:lnTo>
                    <a:lnTo>
                      <a:pt x="93" y="3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1" name="Freeform 19">
                <a:extLst>
                  <a:ext uri="{FF2B5EF4-FFF2-40B4-BE49-F238E27FC236}">
                    <a16:creationId xmlns:a16="http://schemas.microsoft.com/office/drawing/2014/main" id="{F570FD9C-B435-4EF1-962C-621F1261AA5B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28587" y="1382713"/>
                <a:ext cx="142875" cy="476250"/>
              </a:xfrm>
              <a:custGeom>
                <a:avLst/>
                <a:gdLst/>
                <a:ahLst/>
                <a:cxnLst/>
                <a:rect l="0" t="0" r="r" b="b"/>
                <a:pathLst>
                  <a:path w="90" h="300">
                    <a:moveTo>
                      <a:pt x="90" y="300"/>
                    </a:moveTo>
                    <a:lnTo>
                      <a:pt x="78" y="300"/>
                    </a:lnTo>
                    <a:lnTo>
                      <a:pt x="78" y="84"/>
                    </a:lnTo>
                    <a:lnTo>
                      <a:pt x="0" y="9"/>
                    </a:lnTo>
                    <a:lnTo>
                      <a:pt x="9" y="0"/>
                    </a:lnTo>
                    <a:lnTo>
                      <a:pt x="90" y="81"/>
                    </a:lnTo>
                    <a:lnTo>
                      <a:pt x="90" y="30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2" name="Freeform 20">
                <a:extLst>
                  <a:ext uri="{FF2B5EF4-FFF2-40B4-BE49-F238E27FC236}">
                    <a16:creationId xmlns:a16="http://schemas.microsoft.com/office/drawing/2014/main" id="{E236AF0B-3BDC-43C3-8FFC-2A94121E946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04787" y="1849438"/>
                <a:ext cx="114300" cy="107950"/>
              </a:xfrm>
              <a:custGeom>
                <a:avLst/>
                <a:gdLst/>
                <a:ahLst/>
                <a:cxnLst/>
                <a:rect l="0" t="0" r="r" b="b"/>
                <a:pathLst>
                  <a:path w="24" h="23">
                    <a:moveTo>
                      <a:pt x="12" y="23"/>
                    </a:moveTo>
                    <a:cubicBezTo>
                      <a:pt x="6" y="23"/>
                      <a:pt x="0" y="18"/>
                      <a:pt x="0" y="12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18" y="0"/>
                      <a:pt x="24" y="5"/>
                      <a:pt x="24" y="12"/>
                    </a:cubicBezTo>
                    <a:cubicBezTo>
                      <a:pt x="24" y="18"/>
                      <a:pt x="18" y="23"/>
                      <a:pt x="12" y="23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4" y="8"/>
                      <a:pt x="4" y="12"/>
                    </a:cubicBezTo>
                    <a:cubicBezTo>
                      <a:pt x="4" y="16"/>
                      <a:pt x="8" y="19"/>
                      <a:pt x="12" y="19"/>
                    </a:cubicBezTo>
                    <a:cubicBezTo>
                      <a:pt x="16" y="19"/>
                      <a:pt x="20" y="16"/>
                      <a:pt x="20" y="12"/>
                    </a:cubicBezTo>
                    <a:cubicBezTo>
                      <a:pt x="20" y="8"/>
                      <a:pt x="16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3" name="Rectangle 21">
                <a:extLst>
                  <a:ext uri="{FF2B5EF4-FFF2-40B4-BE49-F238E27FC236}">
                    <a16:creationId xmlns:a16="http://schemas.microsoft.com/office/drawing/2014/main" id="{3BA2C208-5097-4497-AA2C-ADDDAB48B6A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33350" y="4662488"/>
                <a:ext cx="23813" cy="218122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  <p:sp>
            <p:nvSpPr>
              <p:cNvPr id="94" name="Freeform 22">
                <a:extLst>
                  <a:ext uri="{FF2B5EF4-FFF2-40B4-BE49-F238E27FC236}">
                    <a16:creationId xmlns:a16="http://schemas.microsoft.com/office/drawing/2014/main" id="{6A45DD96-8D07-43CA-B036-6FDA880A17B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223837" y="5041900"/>
                <a:ext cx="369888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233" h="1135">
                    <a:moveTo>
                      <a:pt x="15" y="1135"/>
                    </a:moveTo>
                    <a:lnTo>
                      <a:pt x="0" y="1135"/>
                    </a:lnTo>
                    <a:lnTo>
                      <a:pt x="0" y="515"/>
                    </a:lnTo>
                    <a:lnTo>
                      <a:pt x="0" y="512"/>
                    </a:lnTo>
                    <a:lnTo>
                      <a:pt x="218" y="0"/>
                    </a:lnTo>
                    <a:lnTo>
                      <a:pt x="233" y="6"/>
                    </a:lnTo>
                    <a:lnTo>
                      <a:pt x="15" y="518"/>
                    </a:lnTo>
                    <a:lnTo>
                      <a:pt x="15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5" name="Freeform 23">
                <a:extLst>
                  <a:ext uri="{FF2B5EF4-FFF2-40B4-BE49-F238E27FC236}">
                    <a16:creationId xmlns:a16="http://schemas.microsoft.com/office/drawing/2014/main" id="{AF7F7CBB-E154-4CD5-9ED0-D5DDC1DFEAE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387" y="44815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8" y="36"/>
                      <a:pt x="36" y="29"/>
                      <a:pt x="36" y="20"/>
                    </a:cubicBezTo>
                    <a:cubicBezTo>
                      <a:pt x="36" y="11"/>
                      <a:pt x="28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6" name="Freeform 24">
                <a:extLst>
                  <a:ext uri="{FF2B5EF4-FFF2-40B4-BE49-F238E27FC236}">
                    <a16:creationId xmlns:a16="http://schemas.microsoft.com/office/drawing/2014/main" id="{EFF4AB16-41DD-4877-8C28-ED78F4CA7FEA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-14288" y="5627688"/>
                <a:ext cx="85725" cy="1216025"/>
              </a:xfrm>
              <a:custGeom>
                <a:avLst/>
                <a:gdLst/>
                <a:ahLst/>
                <a:cxnLst/>
                <a:rect l="0" t="0" r="r" b="b"/>
                <a:pathLst>
                  <a:path w="54" h="766">
                    <a:moveTo>
                      <a:pt x="54" y="766"/>
                    </a:moveTo>
                    <a:lnTo>
                      <a:pt x="36" y="766"/>
                    </a:lnTo>
                    <a:lnTo>
                      <a:pt x="36" y="149"/>
                    </a:lnTo>
                    <a:lnTo>
                      <a:pt x="0" y="3"/>
                    </a:lnTo>
                    <a:lnTo>
                      <a:pt x="18" y="0"/>
                    </a:lnTo>
                    <a:lnTo>
                      <a:pt x="54" y="146"/>
                    </a:lnTo>
                    <a:lnTo>
                      <a:pt x="54" y="76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7" name="Freeform 25">
                <a:extLst>
                  <a:ext uri="{FF2B5EF4-FFF2-40B4-BE49-F238E27FC236}">
                    <a16:creationId xmlns:a16="http://schemas.microsoft.com/office/drawing/2014/main" id="{30BCBD5D-92EB-487E-B1D0-F9000D45D10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27050" y="48672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8" name="Freeform 26">
                <a:extLst>
                  <a:ext uri="{FF2B5EF4-FFF2-40B4-BE49-F238E27FC236}">
                    <a16:creationId xmlns:a16="http://schemas.microsoft.com/office/drawing/2014/main" id="{DA07BDB8-9827-4EBF-9B99-6C503EA0BC6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309562" y="5422900"/>
                <a:ext cx="374650" cy="1425575"/>
              </a:xfrm>
              <a:custGeom>
                <a:avLst/>
                <a:gdLst/>
                <a:ahLst/>
                <a:cxnLst/>
                <a:rect l="0" t="0" r="r" b="b"/>
                <a:pathLst>
                  <a:path w="236" h="898">
                    <a:moveTo>
                      <a:pt x="18" y="898"/>
                    </a:moveTo>
                    <a:lnTo>
                      <a:pt x="0" y="898"/>
                    </a:lnTo>
                    <a:lnTo>
                      <a:pt x="0" y="515"/>
                    </a:lnTo>
                    <a:lnTo>
                      <a:pt x="3" y="512"/>
                    </a:lnTo>
                    <a:lnTo>
                      <a:pt x="221" y="0"/>
                    </a:lnTo>
                    <a:lnTo>
                      <a:pt x="236" y="6"/>
                    </a:lnTo>
                    <a:lnTo>
                      <a:pt x="18" y="518"/>
                    </a:lnTo>
                    <a:lnTo>
                      <a:pt x="18" y="89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99" name="Freeform 27">
                <a:extLst>
                  <a:ext uri="{FF2B5EF4-FFF2-40B4-BE49-F238E27FC236}">
                    <a16:creationId xmlns:a16="http://schemas.microsoft.com/office/drawing/2014/main" id="{7F41FB05-1B3F-450A-A1A7-8C8BD182A54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569912" y="5945188"/>
                <a:ext cx="152400" cy="912813"/>
              </a:xfrm>
              <a:custGeom>
                <a:avLst/>
                <a:gdLst/>
                <a:ahLst/>
                <a:cxnLst/>
                <a:rect l="0" t="0" r="r" b="b"/>
                <a:pathLst>
                  <a:path w="96" h="575">
                    <a:moveTo>
                      <a:pt x="15" y="575"/>
                    </a:moveTo>
                    <a:lnTo>
                      <a:pt x="0" y="569"/>
                    </a:lnTo>
                    <a:lnTo>
                      <a:pt x="81" y="383"/>
                    </a:lnTo>
                    <a:lnTo>
                      <a:pt x="81" y="0"/>
                    </a:lnTo>
                    <a:lnTo>
                      <a:pt x="96" y="0"/>
                    </a:lnTo>
                    <a:lnTo>
                      <a:pt x="96" y="386"/>
                    </a:lnTo>
                    <a:lnTo>
                      <a:pt x="15" y="5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0" name="Freeform 28">
                <a:extLst>
                  <a:ext uri="{FF2B5EF4-FFF2-40B4-BE49-F238E27FC236}">
                    <a16:creationId xmlns:a16="http://schemas.microsoft.com/office/drawing/2014/main" id="{0629E219-1F32-41C1-B921-05E4561179BE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246688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1" name="Freeform 29">
                <a:extLst>
                  <a:ext uri="{FF2B5EF4-FFF2-40B4-BE49-F238E27FC236}">
                    <a16:creationId xmlns:a16="http://schemas.microsoft.com/office/drawing/2014/main" id="{8081FB28-486E-4C09-9D15-0B2657B56FB0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12775" y="5764213"/>
                <a:ext cx="190500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2" name="Freeform 30">
                <a:extLst>
                  <a:ext uri="{FF2B5EF4-FFF2-40B4-BE49-F238E27FC236}">
                    <a16:creationId xmlns:a16="http://schemas.microsoft.com/office/drawing/2014/main" id="{CB547EFB-F29D-4336-9644-0AE7A94EA4C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669925" y="6330950"/>
                <a:ext cx="417513" cy="517525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6">
                    <a:moveTo>
                      <a:pt x="15" y="326"/>
                    </a:moveTo>
                    <a:lnTo>
                      <a:pt x="0" y="320"/>
                    </a:lnTo>
                    <a:lnTo>
                      <a:pt x="45" y="206"/>
                    </a:lnTo>
                    <a:lnTo>
                      <a:pt x="48" y="206"/>
                    </a:lnTo>
                    <a:lnTo>
                      <a:pt x="254" y="0"/>
                    </a:lnTo>
                    <a:lnTo>
                      <a:pt x="263" y="12"/>
                    </a:lnTo>
                    <a:lnTo>
                      <a:pt x="60" y="215"/>
                    </a:lnTo>
                    <a:lnTo>
                      <a:pt x="15" y="3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103" name="Freeform 31">
                <a:extLst>
                  <a:ext uri="{FF2B5EF4-FFF2-40B4-BE49-F238E27FC236}">
                    <a16:creationId xmlns:a16="http://schemas.microsoft.com/office/drawing/2014/main" id="{BB2793F4-FAD7-459A-BC46-06BB1D4FAAC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049337" y="6221413"/>
                <a:ext cx="157163" cy="147638"/>
              </a:xfrm>
              <a:custGeom>
                <a:avLst/>
                <a:gdLst/>
                <a:ahLst/>
                <a:cxnLst/>
                <a:rect l="0" t="0" r="r" b="b"/>
                <a:pathLst>
                  <a:path w="33" h="31">
                    <a:moveTo>
                      <a:pt x="16" y="31"/>
                    </a:moveTo>
                    <a:cubicBezTo>
                      <a:pt x="12" y="31"/>
                      <a:pt x="8" y="29"/>
                      <a:pt x="5" y="26"/>
                    </a:cubicBezTo>
                    <a:cubicBezTo>
                      <a:pt x="2" y="24"/>
                      <a:pt x="0" y="20"/>
                      <a:pt x="0" y="15"/>
                    </a:cubicBezTo>
                    <a:cubicBezTo>
                      <a:pt x="0" y="11"/>
                      <a:pt x="2" y="7"/>
                      <a:pt x="5" y="4"/>
                    </a:cubicBezTo>
                    <a:cubicBezTo>
                      <a:pt x="8" y="1"/>
                      <a:pt x="12" y="0"/>
                      <a:pt x="16" y="0"/>
                    </a:cubicBezTo>
                    <a:cubicBezTo>
                      <a:pt x="20" y="0"/>
                      <a:pt x="24" y="1"/>
                      <a:pt x="27" y="4"/>
                    </a:cubicBezTo>
                    <a:cubicBezTo>
                      <a:pt x="33" y="10"/>
                      <a:pt x="33" y="20"/>
                      <a:pt x="27" y="26"/>
                    </a:cubicBezTo>
                    <a:cubicBezTo>
                      <a:pt x="24" y="29"/>
                      <a:pt x="20" y="31"/>
                      <a:pt x="16" y="31"/>
                    </a:cubicBezTo>
                    <a:close/>
                    <a:moveTo>
                      <a:pt x="16" y="4"/>
                    </a:moveTo>
                    <a:cubicBezTo>
                      <a:pt x="13" y="4"/>
                      <a:pt x="10" y="5"/>
                      <a:pt x="8" y="7"/>
                    </a:cubicBezTo>
                    <a:cubicBezTo>
                      <a:pt x="6" y="9"/>
                      <a:pt x="4" y="12"/>
                      <a:pt x="4" y="15"/>
                    </a:cubicBezTo>
                    <a:cubicBezTo>
                      <a:pt x="4" y="19"/>
                      <a:pt x="6" y="21"/>
                      <a:pt x="8" y="24"/>
                    </a:cubicBezTo>
                    <a:cubicBezTo>
                      <a:pt x="10" y="26"/>
                      <a:pt x="13" y="27"/>
                      <a:pt x="16" y="27"/>
                    </a:cubicBezTo>
                    <a:cubicBezTo>
                      <a:pt x="19" y="27"/>
                      <a:pt x="22" y="26"/>
                      <a:pt x="24" y="24"/>
                    </a:cubicBezTo>
                    <a:cubicBezTo>
                      <a:pt x="29" y="19"/>
                      <a:pt x="29" y="12"/>
                      <a:pt x="24" y="7"/>
                    </a:cubicBezTo>
                    <a:cubicBezTo>
                      <a:pt x="22" y="5"/>
                      <a:pt x="19" y="4"/>
                      <a:pt x="16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FC01589C-0235-4B21-B264-777746D4D5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GrpSpPr>
          <p:grpSpPr>
            <a:xfrm>
              <a:off x="11364912" y="0"/>
              <a:ext cx="674688" cy="6848476"/>
              <a:chOff x="11364912" y="0"/>
              <a:chExt cx="674688" cy="6848476"/>
            </a:xfrm>
            <a:gradFill flip="none" rotWithShape="1">
              <a:gsLst>
                <a:gs pos="0">
                  <a:schemeClr val="tx2">
                    <a:alpha val="80000"/>
                  </a:schemeClr>
                </a:gs>
                <a:gs pos="100000">
                  <a:schemeClr val="bg2">
                    <a:lumMod val="60000"/>
                    <a:lumOff val="40000"/>
                    <a:alpha val="60000"/>
                  </a:schemeClr>
                </a:gs>
              </a:gsLst>
              <a:lin ang="5400000" scaled="0"/>
              <a:tileRect/>
            </a:gradFill>
          </p:grpSpPr>
          <p:sp>
            <p:nvSpPr>
              <p:cNvPr id="67" name="Freeform 32">
                <a:extLst>
                  <a:ext uri="{FF2B5EF4-FFF2-40B4-BE49-F238E27FC236}">
                    <a16:creationId xmlns:a16="http://schemas.microsoft.com/office/drawing/2014/main" id="{678F5669-8CE7-445E-8D54-49C5E2013B4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83975" y="0"/>
                <a:ext cx="417513" cy="512763"/>
              </a:xfrm>
              <a:custGeom>
                <a:avLst/>
                <a:gdLst/>
                <a:ahLst/>
                <a:cxnLst/>
                <a:rect l="0" t="0" r="r" b="b"/>
                <a:pathLst>
                  <a:path w="263" h="323">
                    <a:moveTo>
                      <a:pt x="12" y="323"/>
                    </a:moveTo>
                    <a:lnTo>
                      <a:pt x="0" y="314"/>
                    </a:lnTo>
                    <a:lnTo>
                      <a:pt x="203" y="108"/>
                    </a:lnTo>
                    <a:lnTo>
                      <a:pt x="248" y="0"/>
                    </a:lnTo>
                    <a:lnTo>
                      <a:pt x="263" y="6"/>
                    </a:lnTo>
                    <a:lnTo>
                      <a:pt x="218" y="117"/>
                    </a:lnTo>
                    <a:lnTo>
                      <a:pt x="218" y="117"/>
                    </a:lnTo>
                    <a:lnTo>
                      <a:pt x="12" y="3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8" name="Freeform 33">
                <a:extLst>
                  <a:ext uri="{FF2B5EF4-FFF2-40B4-BE49-F238E27FC236}">
                    <a16:creationId xmlns:a16="http://schemas.microsoft.com/office/drawing/2014/main" id="{E93A3F8E-D876-485E-9EDC-43E315DE1EE4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364912" y="474663"/>
                <a:ext cx="157163" cy="152400"/>
              </a:xfrm>
              <a:custGeom>
                <a:avLst/>
                <a:gdLst/>
                <a:ahLst/>
                <a:cxnLst/>
                <a:rect l="0" t="0" r="r" b="b"/>
                <a:pathLst>
                  <a:path w="33" h="32">
                    <a:moveTo>
                      <a:pt x="17" y="32"/>
                    </a:moveTo>
                    <a:cubicBezTo>
                      <a:pt x="13" y="32"/>
                      <a:pt x="9" y="30"/>
                      <a:pt x="6" y="27"/>
                    </a:cubicBezTo>
                    <a:cubicBezTo>
                      <a:pt x="0" y="21"/>
                      <a:pt x="0" y="11"/>
                      <a:pt x="6" y="5"/>
                    </a:cubicBezTo>
                    <a:cubicBezTo>
                      <a:pt x="9" y="2"/>
                      <a:pt x="13" y="0"/>
                      <a:pt x="17" y="0"/>
                    </a:cubicBezTo>
                    <a:cubicBezTo>
                      <a:pt x="21" y="0"/>
                      <a:pt x="25" y="2"/>
                      <a:pt x="28" y="5"/>
                    </a:cubicBezTo>
                    <a:cubicBezTo>
                      <a:pt x="31" y="8"/>
                      <a:pt x="33" y="12"/>
                      <a:pt x="33" y="16"/>
                    </a:cubicBezTo>
                    <a:cubicBezTo>
                      <a:pt x="33" y="20"/>
                      <a:pt x="31" y="24"/>
                      <a:pt x="28" y="27"/>
                    </a:cubicBezTo>
                    <a:cubicBezTo>
                      <a:pt x="25" y="30"/>
                      <a:pt x="21" y="32"/>
                      <a:pt x="17" y="32"/>
                    </a:cubicBezTo>
                    <a:close/>
                    <a:moveTo>
                      <a:pt x="17" y="4"/>
                    </a:moveTo>
                    <a:cubicBezTo>
                      <a:pt x="14" y="4"/>
                      <a:pt x="11" y="6"/>
                      <a:pt x="9" y="8"/>
                    </a:cubicBezTo>
                    <a:cubicBezTo>
                      <a:pt x="4" y="12"/>
                      <a:pt x="4" y="20"/>
                      <a:pt x="9" y="24"/>
                    </a:cubicBezTo>
                    <a:cubicBezTo>
                      <a:pt x="11" y="27"/>
                      <a:pt x="14" y="28"/>
                      <a:pt x="17" y="28"/>
                    </a:cubicBezTo>
                    <a:cubicBezTo>
                      <a:pt x="20" y="28"/>
                      <a:pt x="23" y="27"/>
                      <a:pt x="26" y="24"/>
                    </a:cubicBezTo>
                    <a:cubicBezTo>
                      <a:pt x="30" y="20"/>
                      <a:pt x="30" y="12"/>
                      <a:pt x="26" y="8"/>
                    </a:cubicBezTo>
                    <a:cubicBezTo>
                      <a:pt x="23" y="6"/>
                      <a:pt x="20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69" name="Freeform 34">
                <a:extLst>
                  <a:ext uri="{FF2B5EF4-FFF2-40B4-BE49-F238E27FC236}">
                    <a16:creationId xmlns:a16="http://schemas.microsoft.com/office/drawing/2014/main" id="{B4F848A6-931A-4CC9-9B29-C7A9CEA3ACED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1612" y="1539875"/>
                <a:ext cx="188913" cy="190500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0" name="Freeform 35">
                <a:extLst>
                  <a:ext uri="{FF2B5EF4-FFF2-40B4-BE49-F238E27FC236}">
                    <a16:creationId xmlns:a16="http://schemas.microsoft.com/office/drawing/2014/main" id="{5C4204D4-6782-4DB1-8FF8-86CC698AF2F1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531600" y="5694363"/>
                <a:ext cx="298450" cy="1154113"/>
              </a:xfrm>
              <a:custGeom>
                <a:avLst/>
                <a:gdLst/>
                <a:ahLst/>
                <a:cxnLst/>
                <a:rect l="0" t="0" r="r" b="b"/>
                <a:pathLst>
                  <a:path w="188" h="727">
                    <a:moveTo>
                      <a:pt x="15" y="727"/>
                    </a:moveTo>
                    <a:lnTo>
                      <a:pt x="0" y="727"/>
                    </a:lnTo>
                    <a:lnTo>
                      <a:pt x="0" y="407"/>
                    </a:lnTo>
                    <a:lnTo>
                      <a:pt x="0" y="407"/>
                    </a:lnTo>
                    <a:lnTo>
                      <a:pt x="176" y="0"/>
                    </a:lnTo>
                    <a:lnTo>
                      <a:pt x="188" y="6"/>
                    </a:lnTo>
                    <a:lnTo>
                      <a:pt x="15" y="410"/>
                    </a:lnTo>
                    <a:lnTo>
                      <a:pt x="15" y="7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1" name="Freeform 36">
                <a:extLst>
                  <a:ext uri="{FF2B5EF4-FFF2-40B4-BE49-F238E27FC236}">
                    <a16:creationId xmlns:a16="http://schemas.microsoft.com/office/drawing/2014/main" id="{3907C583-5764-43DC-8AF9-992D3472F678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72900" y="5551488"/>
                <a:ext cx="157163" cy="155575"/>
              </a:xfrm>
              <a:custGeom>
                <a:avLst/>
                <a:gdLst/>
                <a:ahLst/>
                <a:cxnLst/>
                <a:rect l="0" t="0" r="r" b="b"/>
                <a:pathLst>
                  <a:path w="33" h="33">
                    <a:moveTo>
                      <a:pt x="17" y="33"/>
                    </a:moveTo>
                    <a:cubicBezTo>
                      <a:pt x="8" y="33"/>
                      <a:pt x="0" y="25"/>
                      <a:pt x="0" y="16"/>
                    </a:cubicBezTo>
                    <a:cubicBezTo>
                      <a:pt x="0" y="7"/>
                      <a:pt x="8" y="0"/>
                      <a:pt x="17" y="0"/>
                    </a:cubicBezTo>
                    <a:cubicBezTo>
                      <a:pt x="26" y="0"/>
                      <a:pt x="33" y="7"/>
                      <a:pt x="33" y="16"/>
                    </a:cubicBezTo>
                    <a:cubicBezTo>
                      <a:pt x="33" y="25"/>
                      <a:pt x="26" y="33"/>
                      <a:pt x="17" y="33"/>
                    </a:cubicBezTo>
                    <a:close/>
                    <a:moveTo>
                      <a:pt x="17" y="4"/>
                    </a:moveTo>
                    <a:cubicBezTo>
                      <a:pt x="10" y="4"/>
                      <a:pt x="4" y="9"/>
                      <a:pt x="4" y="16"/>
                    </a:cubicBezTo>
                    <a:cubicBezTo>
                      <a:pt x="4" y="23"/>
                      <a:pt x="10" y="29"/>
                      <a:pt x="17" y="29"/>
                    </a:cubicBezTo>
                    <a:cubicBezTo>
                      <a:pt x="23" y="29"/>
                      <a:pt x="29" y="23"/>
                      <a:pt x="29" y="16"/>
                    </a:cubicBezTo>
                    <a:cubicBezTo>
                      <a:pt x="29" y="9"/>
                      <a:pt x="23" y="4"/>
                      <a:pt x="17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2" name="Freeform 37">
                <a:extLst>
                  <a:ext uri="{FF2B5EF4-FFF2-40B4-BE49-F238E27FC236}">
                    <a16:creationId xmlns:a16="http://schemas.microsoft.com/office/drawing/2014/main" id="{56CE3D6E-1121-4EF2-9DFB-7F3937FCCD05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710987" y="4763"/>
                <a:ext cx="304800" cy="1544638"/>
              </a:xfrm>
              <a:custGeom>
                <a:avLst/>
                <a:gdLst/>
                <a:ahLst/>
                <a:cxnLst/>
                <a:rect l="0" t="0" r="r" b="b"/>
                <a:pathLst>
                  <a:path w="192" h="973">
                    <a:moveTo>
                      <a:pt x="15" y="973"/>
                    </a:moveTo>
                    <a:lnTo>
                      <a:pt x="0" y="973"/>
                    </a:lnTo>
                    <a:lnTo>
                      <a:pt x="0" y="790"/>
                    </a:lnTo>
                    <a:lnTo>
                      <a:pt x="174" y="614"/>
                    </a:lnTo>
                    <a:lnTo>
                      <a:pt x="174" y="0"/>
                    </a:lnTo>
                    <a:lnTo>
                      <a:pt x="192" y="0"/>
                    </a:lnTo>
                    <a:lnTo>
                      <a:pt x="192" y="620"/>
                    </a:lnTo>
                    <a:lnTo>
                      <a:pt x="15" y="796"/>
                    </a:lnTo>
                    <a:lnTo>
                      <a:pt x="15" y="97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3" name="Freeform 38">
                <a:extLst>
                  <a:ext uri="{FF2B5EF4-FFF2-40B4-BE49-F238E27FC236}">
                    <a16:creationId xmlns:a16="http://schemas.microsoft.com/office/drawing/2014/main" id="{3AEB7245-E197-4AE5-BCFC-7821E49EFE4F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636375" y="4867275"/>
                <a:ext cx="188913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1" y="4"/>
                      <a:pt x="4" y="11"/>
                      <a:pt x="4" y="20"/>
                    </a:cubicBezTo>
                    <a:cubicBezTo>
                      <a:pt x="4" y="29"/>
                      <a:pt x="11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4" name="Freeform 39">
                <a:extLst>
                  <a:ext uri="{FF2B5EF4-FFF2-40B4-BE49-F238E27FC236}">
                    <a16:creationId xmlns:a16="http://schemas.microsoft.com/office/drawing/2014/main" id="{801E9C76-F4FB-4C4D-9350-B526F294E012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441112" y="5046663"/>
                <a:ext cx="307975" cy="1801813"/>
              </a:xfrm>
              <a:custGeom>
                <a:avLst/>
                <a:gdLst/>
                <a:ahLst/>
                <a:cxnLst/>
                <a:rect l="0" t="0" r="r" b="b"/>
                <a:pathLst>
                  <a:path w="194" h="1135">
                    <a:moveTo>
                      <a:pt x="18" y="1135"/>
                    </a:moveTo>
                    <a:lnTo>
                      <a:pt x="0" y="1135"/>
                    </a:lnTo>
                    <a:lnTo>
                      <a:pt x="0" y="354"/>
                    </a:lnTo>
                    <a:lnTo>
                      <a:pt x="176" y="177"/>
                    </a:lnTo>
                    <a:lnTo>
                      <a:pt x="176" y="0"/>
                    </a:lnTo>
                    <a:lnTo>
                      <a:pt x="194" y="0"/>
                    </a:lnTo>
                    <a:lnTo>
                      <a:pt x="194" y="183"/>
                    </a:lnTo>
                    <a:lnTo>
                      <a:pt x="18" y="360"/>
                    </a:lnTo>
                    <a:lnTo>
                      <a:pt x="18" y="11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5" name="Freeform 40">
                <a:extLst>
                  <a:ext uri="{FF2B5EF4-FFF2-40B4-BE49-F238E27FC236}">
                    <a16:creationId xmlns:a16="http://schemas.microsoft.com/office/drawing/2014/main" id="{F9C0C5DE-6C8C-4CD0-9C91-6A132A06DA79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EditPoint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849100" y="6416675"/>
                <a:ext cx="190500" cy="188913"/>
              </a:xfrm>
              <a:custGeom>
                <a:avLst/>
                <a:gdLst/>
                <a:ahLst/>
                <a:cxnLst/>
                <a:rect l="0" t="0" r="r" b="b"/>
                <a:pathLst>
                  <a:path w="40" h="40">
                    <a:moveTo>
                      <a:pt x="20" y="40"/>
                    </a:moveTo>
                    <a:cubicBezTo>
                      <a:pt x="9" y="40"/>
                      <a:pt x="0" y="31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31" y="0"/>
                      <a:pt x="40" y="9"/>
                      <a:pt x="40" y="20"/>
                    </a:cubicBezTo>
                    <a:cubicBezTo>
                      <a:pt x="40" y="31"/>
                      <a:pt x="31" y="40"/>
                      <a:pt x="20" y="40"/>
                    </a:cubicBezTo>
                    <a:close/>
                    <a:moveTo>
                      <a:pt x="20" y="4"/>
                    </a:moveTo>
                    <a:cubicBezTo>
                      <a:pt x="12" y="4"/>
                      <a:pt x="4" y="11"/>
                      <a:pt x="4" y="20"/>
                    </a:cubicBezTo>
                    <a:cubicBezTo>
                      <a:pt x="4" y="29"/>
                      <a:pt x="12" y="36"/>
                      <a:pt x="20" y="36"/>
                    </a:cubicBezTo>
                    <a:cubicBezTo>
                      <a:pt x="29" y="36"/>
                      <a:pt x="36" y="29"/>
                      <a:pt x="36" y="20"/>
                    </a:cubicBezTo>
                    <a:cubicBezTo>
                      <a:pt x="36" y="11"/>
                      <a:pt x="29" y="4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</p:sp>
          <p:sp>
            <p:nvSpPr>
              <p:cNvPr id="76" name="Rectangle 41">
                <a:extLst>
                  <a:ext uri="{FF2B5EF4-FFF2-40B4-BE49-F238E27FC236}">
                    <a16:creationId xmlns:a16="http://schemas.microsoft.com/office/drawing/2014/main" id="{955A7039-8B66-4CF0-8048-0AD0F4A5B85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>
                <a:spLocks noChangeArrowheads="1"/>
              </p:cNvSpPr>
              <p:nvPr>
                <p:extLst>
                  <p:ext uri="{386F3935-93C4-4BCD-93E2-E3B085C9AB24}">
                    <p16:designElem xmlns:p16="http://schemas.microsoft.com/office/powerpoint/2015/main" val="1"/>
                  </p:ext>
                </p:extLst>
              </p:nvPr>
            </p:nvSpPr>
            <p:spPr bwMode="auto">
              <a:xfrm>
                <a:off x="11939587" y="6596063"/>
                <a:ext cx="23813" cy="2524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6="http://schemas.microsoft.com/office/drawing/2014/main" xmlns:p14="http://schemas.microsoft.com/office/powerpoint/2010/main"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sp>
        </p:grpSp>
      </p:grpSp>
      <p:pic>
        <p:nvPicPr>
          <p:cNvPr id="105" name="Picture 2">
            <a:extLst>
              <a:ext uri="{FF2B5EF4-FFF2-40B4-BE49-F238E27FC236}">
                <a16:creationId xmlns:a16="http://schemas.microsoft.com/office/drawing/2014/main" id="{43BCD4D4-0FCB-418E-9D58-033B2DB415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107" name="Rectangle 106">
            <a:extLst>
              <a:ext uri="{FF2B5EF4-FFF2-40B4-BE49-F238E27FC236}">
                <a16:creationId xmlns:a16="http://schemas.microsoft.com/office/drawing/2014/main" id="{BC3E363D-4793-4E9B-88F5-58007346CF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2">
            <a:extLst>
              <a:ext uri="{FF2B5EF4-FFF2-40B4-BE49-F238E27FC236}">
                <a16:creationId xmlns:a16="http://schemas.microsoft.com/office/drawing/2014/main" id="{AA3F2319-3466-4D84-ABE4-77BC773F3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F3F9135E-2599-4C71-9B8B-B67CBD19EE0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63714" y="3496865"/>
            <a:ext cx="2870034" cy="1635919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E3442128-7BE1-42B1-BD14-B31F0814F42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29251" y="3250126"/>
            <a:ext cx="3127519" cy="1865538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0DDDCCFA-E0FB-4762-806F-EEA2067BB38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12404" b="11514"/>
          <a:stretch/>
        </p:blipFill>
        <p:spPr>
          <a:xfrm>
            <a:off x="5548935" y="20478"/>
            <a:ext cx="2793491" cy="1754744"/>
          </a:xfrm>
          <a:prstGeom prst="rect">
            <a:avLst/>
          </a:prstGeom>
        </p:spPr>
      </p:pic>
      <p:pic>
        <p:nvPicPr>
          <p:cNvPr id="9" name="Картина 8">
            <a:extLst>
              <a:ext uri="{FF2B5EF4-FFF2-40B4-BE49-F238E27FC236}">
                <a16:creationId xmlns:a16="http://schemas.microsoft.com/office/drawing/2014/main" id="{BEE82B7A-0550-4EC0-9017-967A4A5B42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818" y="1736751"/>
            <a:ext cx="2301592" cy="1830919"/>
          </a:xfrm>
          <a:prstGeom prst="rect">
            <a:avLst/>
          </a:prstGeom>
        </p:spPr>
      </p:pic>
      <p:pic>
        <p:nvPicPr>
          <p:cNvPr id="11" name="Картина 10">
            <a:extLst>
              <a:ext uri="{FF2B5EF4-FFF2-40B4-BE49-F238E27FC236}">
                <a16:creationId xmlns:a16="http://schemas.microsoft.com/office/drawing/2014/main" id="{C875ECFD-E603-42BF-98B3-10AEFEC2EAD0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50122" y="1786339"/>
            <a:ext cx="2168558" cy="1818037"/>
          </a:xfrm>
          <a:prstGeom prst="rect">
            <a:avLst/>
          </a:prstGeom>
        </p:spPr>
      </p:pic>
      <p:pic>
        <p:nvPicPr>
          <p:cNvPr id="52" name="Картина 51">
            <a:extLst>
              <a:ext uri="{FF2B5EF4-FFF2-40B4-BE49-F238E27FC236}">
                <a16:creationId xmlns:a16="http://schemas.microsoft.com/office/drawing/2014/main" id="{DC11C379-C11E-40E1-8DA0-6588773267A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50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45940" y="26683"/>
            <a:ext cx="2828789" cy="1786283"/>
          </a:xfrm>
          <a:prstGeom prst="rect">
            <a:avLst/>
          </a:prstGeom>
        </p:spPr>
      </p:pic>
      <p:pic>
        <p:nvPicPr>
          <p:cNvPr id="54" name="Картина 53">
            <a:extLst>
              <a:ext uri="{FF2B5EF4-FFF2-40B4-BE49-F238E27FC236}">
                <a16:creationId xmlns:a16="http://schemas.microsoft.com/office/drawing/2014/main" id="{3DBA9426-8F2C-4269-A645-B0D702E8BA04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235410" y="1341345"/>
            <a:ext cx="2900443" cy="2460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17835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8396EE16-AA98-4C9F-B86B-C499B730DFEA}"/>
              </a:ext>
            </a:extLst>
          </p:cNvPr>
          <p:cNvSpPr/>
          <p:nvPr/>
        </p:nvSpPr>
        <p:spPr>
          <a:xfrm>
            <a:off x="121704" y="496579"/>
            <a:ext cx="9022296" cy="273921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g-BG" sz="28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 все пак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автоматизираните производства се нуждаят от 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бучени и квалифицирани хора, които да са способни да 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осъществяват и поддържат автоматизираните процеси.</a:t>
            </a:r>
          </a:p>
          <a:p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В отговор на нуждите на пазара на труда </a:t>
            </a:r>
          </a:p>
          <a:p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 СУ „Владимир Комаров“ се разкри професионална паралелка по специалността „Автоматизация на непрекъснати производства“ с професия „Техник по автоматизация“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4BE74A2-1A8B-44DA-BF27-241DD931BF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7" y="0"/>
            <a:ext cx="6486706" cy="371888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9C6647B9-B432-4F84-B2D2-8C10BCBD58C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rcRect t="22225"/>
          <a:stretch/>
        </p:blipFill>
        <p:spPr>
          <a:xfrm>
            <a:off x="2910582" y="3235789"/>
            <a:ext cx="3444539" cy="2010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142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A42D8826-B9E1-4ADA-8815-3F4EFDECC4BE}"/>
              </a:ext>
            </a:extLst>
          </p:cNvPr>
          <p:cNvSpPr/>
          <p:nvPr/>
        </p:nvSpPr>
        <p:spPr>
          <a:xfrm>
            <a:off x="201095" y="371888"/>
            <a:ext cx="9036424" cy="236988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Обучението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проследява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производствения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процес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от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самото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му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зараждане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развитието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му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във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времето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под влияние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Първата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Втората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индустриална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революция.</a:t>
            </a:r>
          </a:p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Разглеждат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се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настъпващите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промени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съвременните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технологии,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тяхното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място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прилагането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им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реалното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производство. 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3AA900DC-786D-492A-9166-79CAEBDF50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7" y="0"/>
            <a:ext cx="6486706" cy="371888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D8620A8-462A-441B-8BE5-6FD8FB2286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65" y="2885537"/>
            <a:ext cx="2844361" cy="2133271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A0A7CA3C-136C-46EE-9F08-36FD7B5F8C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5191" y="2892028"/>
            <a:ext cx="2807450" cy="2105587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9A038249-5035-4B59-9BFB-1CEE50283F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4775" y="2892028"/>
            <a:ext cx="2929225" cy="219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446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Картина 3">
            <a:extLst>
              <a:ext uri="{FF2B5EF4-FFF2-40B4-BE49-F238E27FC236}">
                <a16:creationId xmlns:a16="http://schemas.microsoft.com/office/drawing/2014/main" id="{3C34549D-10DD-4176-8DDD-C989DF5B93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7" y="0"/>
            <a:ext cx="6486706" cy="371888"/>
          </a:xfrm>
          <a:prstGeom prst="rect">
            <a:avLst/>
          </a:prstGeom>
        </p:spPr>
      </p:pic>
      <p:sp>
        <p:nvSpPr>
          <p:cNvPr id="5" name="Правоъгълник 4">
            <a:extLst>
              <a:ext uri="{FF2B5EF4-FFF2-40B4-BE49-F238E27FC236}">
                <a16:creationId xmlns:a16="http://schemas.microsoft.com/office/drawing/2014/main" id="{B9BF14F3-61E6-488F-894E-F4F33CC7F32F}"/>
              </a:ext>
            </a:extLst>
          </p:cNvPr>
          <p:cNvSpPr/>
          <p:nvPr/>
        </p:nvSpPr>
        <p:spPr>
          <a:xfrm>
            <a:off x="2010145" y="371888"/>
            <a:ext cx="5123710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п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рофесия „Техник по автоматизация“</a:t>
            </a:r>
          </a:p>
        </p:txBody>
      </p:sp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F5B4F17F-1186-4883-B943-483CB8E80DF3}"/>
              </a:ext>
            </a:extLst>
          </p:cNvPr>
          <p:cNvSpPr/>
          <p:nvPr/>
        </p:nvSpPr>
        <p:spPr>
          <a:xfrm>
            <a:off x="311972" y="860279"/>
            <a:ext cx="8832028" cy="200054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bg-BG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Учениците изучават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основните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закони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електротехниката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най-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малките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градивни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компоненти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сложните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системи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електрическите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машини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апарати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техническите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средства за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автоматизиране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процесите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детайли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особеностите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тези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процеси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bg-BG" sz="2400" b="0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24916E5A-A709-41A1-86FF-F5EEF66E990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7016"/>
          <a:stretch/>
        </p:blipFill>
        <p:spPr>
          <a:xfrm>
            <a:off x="2621111" y="2860827"/>
            <a:ext cx="3901778" cy="2000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2063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>
            <a:extLst>
              <a:ext uri="{FF2B5EF4-FFF2-40B4-BE49-F238E27FC236}">
                <a16:creationId xmlns:a16="http://schemas.microsoft.com/office/drawing/2014/main" id="{4CB5CC6F-11C1-4C07-87C0-F043993E8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2" cy="5143500"/>
            <a:chOff x="0" y="-1"/>
            <a:chExt cx="12192003" cy="6858001"/>
          </a:xfrm>
        </p:grpSpPr>
        <p:sp useBgFill="1">
          <p:nvSpPr>
            <p:cNvPr id="22" name="Rectangle 21">
              <a:extLst>
                <a:ext uri="{FF2B5EF4-FFF2-40B4-BE49-F238E27FC236}">
                  <a16:creationId xmlns:a16="http://schemas.microsoft.com/office/drawing/2014/main" id="{FADA3C27-4EC6-4DCA-BB85-C75BAAE828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3" name="Picture 2">
              <a:extLst>
                <a:ext uri="{FF2B5EF4-FFF2-40B4-BE49-F238E27FC236}">
                  <a16:creationId xmlns:a16="http://schemas.microsoft.com/office/drawing/2014/main" id="{2D8216BF-F79F-406D-A3B4-46744068AC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p14="http://schemas.microsoft.com/office/powerpoint/2010/main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6C16BE5-8A9A-432D-8A61-230FA03816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386333" y="0"/>
            <a:ext cx="1728807" cy="5143499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26" name="Rectangle 5">
              <a:extLst>
                <a:ext uri="{FF2B5EF4-FFF2-40B4-BE49-F238E27FC236}">
                  <a16:creationId xmlns:a16="http://schemas.microsoft.com/office/drawing/2014/main" id="{2E852AB2-2672-41DF-9CF6-FCDEF1805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7" name="Freeform 6">
              <a:extLst>
                <a:ext uri="{FF2B5EF4-FFF2-40B4-BE49-F238E27FC236}">
                  <a16:creationId xmlns:a16="http://schemas.microsoft.com/office/drawing/2014/main" id="{90283F1A-A49E-441D-BDF5-35B8BEE426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7">
              <a:extLst>
                <a:ext uri="{FF2B5EF4-FFF2-40B4-BE49-F238E27FC236}">
                  <a16:creationId xmlns:a16="http://schemas.microsoft.com/office/drawing/2014/main" id="{B0BC41A4-F3F1-4CD4-B266-D9DAA21710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Rectangle 8">
              <a:extLst>
                <a:ext uri="{FF2B5EF4-FFF2-40B4-BE49-F238E27FC236}">
                  <a16:creationId xmlns:a16="http://schemas.microsoft.com/office/drawing/2014/main" id="{6E29DA39-130F-41A1-A21E-4FB453948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30" name="Freeform 9">
              <a:extLst>
                <a:ext uri="{FF2B5EF4-FFF2-40B4-BE49-F238E27FC236}">
                  <a16:creationId xmlns:a16="http://schemas.microsoft.com/office/drawing/2014/main" id="{39995AD4-F8DE-4CEB-B958-1DBF7EAC296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10">
              <a:extLst>
                <a:ext uri="{FF2B5EF4-FFF2-40B4-BE49-F238E27FC236}">
                  <a16:creationId xmlns:a16="http://schemas.microsoft.com/office/drawing/2014/main" id="{D1F7DCE1-6887-4FE0-A7D7-3652030CFA1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11">
              <a:extLst>
                <a:ext uri="{FF2B5EF4-FFF2-40B4-BE49-F238E27FC236}">
                  <a16:creationId xmlns:a16="http://schemas.microsoft.com/office/drawing/2014/main" id="{4E46B0E1-9543-441D-AD1D-1308AF88CA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12">
              <a:extLst>
                <a:ext uri="{FF2B5EF4-FFF2-40B4-BE49-F238E27FC236}">
                  <a16:creationId xmlns:a16="http://schemas.microsoft.com/office/drawing/2014/main" id="{E8C112C9-8D48-4612-AE0B-CF59EC7432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13">
              <a:extLst>
                <a:ext uri="{FF2B5EF4-FFF2-40B4-BE49-F238E27FC236}">
                  <a16:creationId xmlns:a16="http://schemas.microsoft.com/office/drawing/2014/main" id="{2D16C38C-4A3B-4060-9A3B-C47DD6DE7C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14">
              <a:extLst>
                <a:ext uri="{FF2B5EF4-FFF2-40B4-BE49-F238E27FC236}">
                  <a16:creationId xmlns:a16="http://schemas.microsoft.com/office/drawing/2014/main" id="{0A9B4CAA-8439-44B3-B738-2123169FAA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15">
              <a:extLst>
                <a:ext uri="{FF2B5EF4-FFF2-40B4-BE49-F238E27FC236}">
                  <a16:creationId xmlns:a16="http://schemas.microsoft.com/office/drawing/2014/main" id="{8C6EF933-69B7-48C8-9337-4E0DEF6E75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16">
              <a:extLst>
                <a:ext uri="{FF2B5EF4-FFF2-40B4-BE49-F238E27FC236}">
                  <a16:creationId xmlns:a16="http://schemas.microsoft.com/office/drawing/2014/main" id="{B428AEFA-3C03-48AA-AEA5-8E3F58904C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041D2508-FE53-47C0-887F-38BD1FB73C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18">
              <a:extLst>
                <a:ext uri="{FF2B5EF4-FFF2-40B4-BE49-F238E27FC236}">
                  <a16:creationId xmlns:a16="http://schemas.microsoft.com/office/drawing/2014/main" id="{2C0392BD-D896-4A41-B18B-1389FE1F00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19">
              <a:extLst>
                <a:ext uri="{FF2B5EF4-FFF2-40B4-BE49-F238E27FC236}">
                  <a16:creationId xmlns:a16="http://schemas.microsoft.com/office/drawing/2014/main" id="{B3272EA3-C600-441C-BFC9-ACFF90CD45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20">
              <a:extLst>
                <a:ext uri="{FF2B5EF4-FFF2-40B4-BE49-F238E27FC236}">
                  <a16:creationId xmlns:a16="http://schemas.microsoft.com/office/drawing/2014/main" id="{D8731AA3-BC2D-408B-9D72-C804B8B9ED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21">
              <a:extLst>
                <a:ext uri="{FF2B5EF4-FFF2-40B4-BE49-F238E27FC236}">
                  <a16:creationId xmlns:a16="http://schemas.microsoft.com/office/drawing/2014/main" id="{BE934A31-790A-459C-A997-670583ADCC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22">
              <a:extLst>
                <a:ext uri="{FF2B5EF4-FFF2-40B4-BE49-F238E27FC236}">
                  <a16:creationId xmlns:a16="http://schemas.microsoft.com/office/drawing/2014/main" id="{241F679B-BBF0-49DA-A9F3-D623BA7523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23">
              <a:extLst>
                <a:ext uri="{FF2B5EF4-FFF2-40B4-BE49-F238E27FC236}">
                  <a16:creationId xmlns:a16="http://schemas.microsoft.com/office/drawing/2014/main" id="{0BDC4BE0-E1FF-48B5-A064-70F561454E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24">
              <a:extLst>
                <a:ext uri="{FF2B5EF4-FFF2-40B4-BE49-F238E27FC236}">
                  <a16:creationId xmlns:a16="http://schemas.microsoft.com/office/drawing/2014/main" id="{245FC7BA-96DB-41CB-B43A-8EEE482C317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25">
              <a:extLst>
                <a:ext uri="{FF2B5EF4-FFF2-40B4-BE49-F238E27FC236}">
                  <a16:creationId xmlns:a16="http://schemas.microsoft.com/office/drawing/2014/main" id="{3BBD03A9-646B-40EE-9A27-15297EC936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26">
              <a:extLst>
                <a:ext uri="{FF2B5EF4-FFF2-40B4-BE49-F238E27FC236}">
                  <a16:creationId xmlns:a16="http://schemas.microsoft.com/office/drawing/2014/main" id="{4D738FC2-47B4-4BC9-B109-05C56DC00D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148BE0A7-2537-452C-BA13-B78D302CBF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28">
              <a:extLst>
                <a:ext uri="{FF2B5EF4-FFF2-40B4-BE49-F238E27FC236}">
                  <a16:creationId xmlns:a16="http://schemas.microsoft.com/office/drawing/2014/main" id="{CF6A9D45-D849-4BF5-BBA0-D7BE29B884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29">
              <a:extLst>
                <a:ext uri="{FF2B5EF4-FFF2-40B4-BE49-F238E27FC236}">
                  <a16:creationId xmlns:a16="http://schemas.microsoft.com/office/drawing/2014/main" id="{13F44E41-B5E8-472D-80F2-4539AD3D4C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30">
              <a:extLst>
                <a:ext uri="{FF2B5EF4-FFF2-40B4-BE49-F238E27FC236}">
                  <a16:creationId xmlns:a16="http://schemas.microsoft.com/office/drawing/2014/main" id="{CE052494-AAF2-4C3C-A072-317B7F987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31">
              <a:extLst>
                <a:ext uri="{FF2B5EF4-FFF2-40B4-BE49-F238E27FC236}">
                  <a16:creationId xmlns:a16="http://schemas.microsoft.com/office/drawing/2014/main" id="{90345C3D-13FE-4815-9563-58A52B457B8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32">
              <a:extLst>
                <a:ext uri="{FF2B5EF4-FFF2-40B4-BE49-F238E27FC236}">
                  <a16:creationId xmlns:a16="http://schemas.microsoft.com/office/drawing/2014/main" id="{37908D29-2BB3-4D6C-92DB-864F630573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33">
              <a:extLst>
                <a:ext uri="{FF2B5EF4-FFF2-40B4-BE49-F238E27FC236}">
                  <a16:creationId xmlns:a16="http://schemas.microsoft.com/office/drawing/2014/main" id="{174B5792-73C4-4FBF-BAD9-F9A5BBC591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34">
              <a:extLst>
                <a:ext uri="{FF2B5EF4-FFF2-40B4-BE49-F238E27FC236}">
                  <a16:creationId xmlns:a16="http://schemas.microsoft.com/office/drawing/2014/main" id="{D4741BB8-0638-4A06-85A7-69FE81BC4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35">
              <a:extLst>
                <a:ext uri="{FF2B5EF4-FFF2-40B4-BE49-F238E27FC236}">
                  <a16:creationId xmlns:a16="http://schemas.microsoft.com/office/drawing/2014/main" id="{FBDB982D-6E9A-426E-86B1-69031E1040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36">
              <a:extLst>
                <a:ext uri="{FF2B5EF4-FFF2-40B4-BE49-F238E27FC236}">
                  <a16:creationId xmlns:a16="http://schemas.microsoft.com/office/drawing/2014/main" id="{400B8260-9575-48DB-9175-B1C8530241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37">
              <a:extLst>
                <a:ext uri="{FF2B5EF4-FFF2-40B4-BE49-F238E27FC236}">
                  <a16:creationId xmlns:a16="http://schemas.microsoft.com/office/drawing/2014/main" id="{52FB1DD3-BAEC-4974-89F5-36B6959459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38">
              <a:extLst>
                <a:ext uri="{FF2B5EF4-FFF2-40B4-BE49-F238E27FC236}">
                  <a16:creationId xmlns:a16="http://schemas.microsoft.com/office/drawing/2014/main" id="{E51161AB-FDC1-4703-9C29-C410366B9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39">
              <a:extLst>
                <a:ext uri="{FF2B5EF4-FFF2-40B4-BE49-F238E27FC236}">
                  <a16:creationId xmlns:a16="http://schemas.microsoft.com/office/drawing/2014/main" id="{DE6123AD-33B5-429C-B8F7-DB1A8FDABFE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40">
              <a:extLst>
                <a:ext uri="{FF2B5EF4-FFF2-40B4-BE49-F238E27FC236}">
                  <a16:creationId xmlns:a16="http://schemas.microsoft.com/office/drawing/2014/main" id="{8C454A1D-B20A-4994-8C14-EE5DD3B993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41">
              <a:extLst>
                <a:ext uri="{FF2B5EF4-FFF2-40B4-BE49-F238E27FC236}">
                  <a16:creationId xmlns:a16="http://schemas.microsoft.com/office/drawing/2014/main" id="{CFA7BB74-790B-45D7-B94B-DD4D83ED81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42">
              <a:extLst>
                <a:ext uri="{FF2B5EF4-FFF2-40B4-BE49-F238E27FC236}">
                  <a16:creationId xmlns:a16="http://schemas.microsoft.com/office/drawing/2014/main" id="{19BBC3FC-0052-4BDB-8D6A-421E07EE26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43">
              <a:extLst>
                <a:ext uri="{FF2B5EF4-FFF2-40B4-BE49-F238E27FC236}">
                  <a16:creationId xmlns:a16="http://schemas.microsoft.com/office/drawing/2014/main" id="{42A3E4B3-707A-4D0A-BEED-61A77E9608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44">
              <a:extLst>
                <a:ext uri="{FF2B5EF4-FFF2-40B4-BE49-F238E27FC236}">
                  <a16:creationId xmlns:a16="http://schemas.microsoft.com/office/drawing/2014/main" id="{089BBE83-D985-45E9-B442-1326F6FBA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Rectangle 45">
              <a:extLst>
                <a:ext uri="{FF2B5EF4-FFF2-40B4-BE49-F238E27FC236}">
                  <a16:creationId xmlns:a16="http://schemas.microsoft.com/office/drawing/2014/main" id="{FE1B194F-F703-4020-92ED-DBDB5C2344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67" name="Freeform 46">
              <a:extLst>
                <a:ext uri="{FF2B5EF4-FFF2-40B4-BE49-F238E27FC236}">
                  <a16:creationId xmlns:a16="http://schemas.microsoft.com/office/drawing/2014/main" id="{D7A22662-B7AF-4857-AD78-716690A268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47">
              <a:extLst>
                <a:ext uri="{FF2B5EF4-FFF2-40B4-BE49-F238E27FC236}">
                  <a16:creationId xmlns:a16="http://schemas.microsoft.com/office/drawing/2014/main" id="{62C16BE5-0C4B-48FC-ABA4-36A8F2DFE1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48">
              <a:extLst>
                <a:ext uri="{FF2B5EF4-FFF2-40B4-BE49-F238E27FC236}">
                  <a16:creationId xmlns:a16="http://schemas.microsoft.com/office/drawing/2014/main" id="{C2327DB7-B7F2-4829-909E-A03D6225224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0" name="Freeform 49">
              <a:extLst>
                <a:ext uri="{FF2B5EF4-FFF2-40B4-BE49-F238E27FC236}">
                  <a16:creationId xmlns:a16="http://schemas.microsoft.com/office/drawing/2014/main" id="{167918EB-9EB1-413F-8C39-F018CCDCCD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1" name="Freeform 50">
              <a:extLst>
                <a:ext uri="{FF2B5EF4-FFF2-40B4-BE49-F238E27FC236}">
                  <a16:creationId xmlns:a16="http://schemas.microsoft.com/office/drawing/2014/main" id="{B971E245-631A-4364-A177-C1D1B6B4D3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2" name="Freeform 51">
              <a:extLst>
                <a:ext uri="{FF2B5EF4-FFF2-40B4-BE49-F238E27FC236}">
                  <a16:creationId xmlns:a16="http://schemas.microsoft.com/office/drawing/2014/main" id="{1D4C1872-66E3-45EB-BDE7-26C02A1763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3" name="Freeform 52">
              <a:extLst>
                <a:ext uri="{FF2B5EF4-FFF2-40B4-BE49-F238E27FC236}">
                  <a16:creationId xmlns:a16="http://schemas.microsoft.com/office/drawing/2014/main" id="{D2BC0771-493C-4FEF-958F-859C539243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4" name="Freeform 53">
              <a:extLst>
                <a:ext uri="{FF2B5EF4-FFF2-40B4-BE49-F238E27FC236}">
                  <a16:creationId xmlns:a16="http://schemas.microsoft.com/office/drawing/2014/main" id="{E339169B-1EE1-4E4F-BA0C-BD3AD57FD7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5" name="Freeform 54">
              <a:extLst>
                <a:ext uri="{FF2B5EF4-FFF2-40B4-BE49-F238E27FC236}">
                  <a16:creationId xmlns:a16="http://schemas.microsoft.com/office/drawing/2014/main" id="{BBC80538-8C59-46A3-B187-66C9A6D3F2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6" name="Freeform 55">
              <a:extLst>
                <a:ext uri="{FF2B5EF4-FFF2-40B4-BE49-F238E27FC236}">
                  <a16:creationId xmlns:a16="http://schemas.microsoft.com/office/drawing/2014/main" id="{C5F9090C-11D8-4272-815D-11B1911DA3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7" name="Freeform 56">
              <a:extLst>
                <a:ext uri="{FF2B5EF4-FFF2-40B4-BE49-F238E27FC236}">
                  <a16:creationId xmlns:a16="http://schemas.microsoft.com/office/drawing/2014/main" id="{A361F786-6FA9-4EAD-81EF-BF4734D466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8" name="Freeform 57">
              <a:extLst>
                <a:ext uri="{FF2B5EF4-FFF2-40B4-BE49-F238E27FC236}">
                  <a16:creationId xmlns:a16="http://schemas.microsoft.com/office/drawing/2014/main" id="{63B2A436-CEC8-477C-ACDD-6E5D2ABBC0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79" name="Freeform 58">
              <a:extLst>
                <a:ext uri="{FF2B5EF4-FFF2-40B4-BE49-F238E27FC236}">
                  <a16:creationId xmlns:a16="http://schemas.microsoft.com/office/drawing/2014/main" id="{7FAE92CD-EBFF-4DB4-9F5D-00D33E902E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pic>
        <p:nvPicPr>
          <p:cNvPr id="6" name="Google Shape;125;p23">
            <a:extLst>
              <a:ext uri="{FF2B5EF4-FFF2-40B4-BE49-F238E27FC236}">
                <a16:creationId xmlns:a16="http://schemas.microsoft.com/office/drawing/2014/main" id="{87CCEBB1-0280-499E-8FE4-2B68B8DDB30B}"/>
              </a:ext>
            </a:extLst>
          </p:cNvPr>
          <p:cNvPicPr preferRelativeResize="0"/>
          <p:nvPr/>
        </p:nvPicPr>
        <p:blipFill rotWithShape="1">
          <a:blip r:embed="rId4"/>
          <a:srcRect r="3" b="1421"/>
          <a:stretch/>
        </p:blipFill>
        <p:spPr>
          <a:xfrm>
            <a:off x="-4197" y="10"/>
            <a:ext cx="3476686" cy="2570550"/>
          </a:xfrm>
          <a:custGeom>
            <a:avLst/>
            <a:gdLst/>
            <a:ahLst/>
            <a:cxnLst/>
            <a:rect l="l" t="t" r="r" b="b"/>
            <a:pathLst>
              <a:path w="4635583" h="3427413">
                <a:moveTo>
                  <a:pt x="0" y="0"/>
                </a:moveTo>
                <a:lnTo>
                  <a:pt x="4635583" y="0"/>
                </a:lnTo>
                <a:lnTo>
                  <a:pt x="4635583" y="3427413"/>
                </a:lnTo>
                <a:lnTo>
                  <a:pt x="0" y="3427413"/>
                </a:lnTo>
                <a:close/>
              </a:path>
            </a:pathLst>
          </a:custGeom>
          <a:noFill/>
        </p:spPr>
      </p:pic>
      <p:pic>
        <p:nvPicPr>
          <p:cNvPr id="7" name="Google Shape;126;p23">
            <a:extLst>
              <a:ext uri="{FF2B5EF4-FFF2-40B4-BE49-F238E27FC236}">
                <a16:creationId xmlns:a16="http://schemas.microsoft.com/office/drawing/2014/main" id="{3EB12CDB-BD17-42F0-B576-C398BC7D92A8}"/>
              </a:ext>
            </a:extLst>
          </p:cNvPr>
          <p:cNvPicPr preferRelativeResize="0"/>
          <p:nvPr/>
        </p:nvPicPr>
        <p:blipFill rotWithShape="1">
          <a:blip r:embed="rId5"/>
          <a:srcRect t="8697" r="3" b="17300"/>
          <a:stretch/>
        </p:blipFill>
        <p:spPr>
          <a:xfrm>
            <a:off x="-4197" y="2570560"/>
            <a:ext cx="3476686" cy="2572940"/>
          </a:xfrm>
          <a:custGeom>
            <a:avLst/>
            <a:gdLst/>
            <a:ahLst/>
            <a:cxnLst/>
            <a:rect l="l" t="t" r="r" b="b"/>
            <a:pathLst>
              <a:path w="4635583" h="3430587">
                <a:moveTo>
                  <a:pt x="0" y="0"/>
                </a:moveTo>
                <a:lnTo>
                  <a:pt x="4635583" y="0"/>
                </a:lnTo>
                <a:lnTo>
                  <a:pt x="4635583" y="3430587"/>
                </a:lnTo>
                <a:lnTo>
                  <a:pt x="0" y="3430587"/>
                </a:lnTo>
                <a:close/>
              </a:path>
            </a:pathLst>
          </a:custGeom>
          <a:noFill/>
        </p:spPr>
      </p:pic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E104AA93-67FD-43AC-92F9-5840A89E43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74362" y="-348"/>
            <a:ext cx="1984" cy="5143848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id="{95AE1CAD-A877-4C0B-91F7-CA9C684C9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-4197" y="2570560"/>
            <a:ext cx="3476686" cy="0"/>
          </a:xfrm>
          <a:prstGeom prst="line">
            <a:avLst/>
          </a:prstGeom>
          <a:solidFill>
            <a:schemeClr val="tx2">
              <a:alpha val="60000"/>
            </a:schemeClr>
          </a:solidFill>
          <a:ln w="19050">
            <a:solidFill>
              <a:schemeClr val="tx2">
                <a:alpha val="60000"/>
              </a:schemeClr>
            </a:solidFill>
          </a:ln>
          <a:effectLst>
            <a:outerShdw blurRad="50800" dist="38100" dir="2700000" algn="tl" rotWithShape="0">
              <a:srgbClr val="000000">
                <a:alpha val="58000"/>
              </a:srgbClr>
            </a:outerShdw>
          </a:effectLst>
        </p:spPr>
      </p:cxn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4D49917E-7670-4897-AC73-27038D0638F8}"/>
              </a:ext>
            </a:extLst>
          </p:cNvPr>
          <p:cNvSpPr/>
          <p:nvPr/>
        </p:nvSpPr>
        <p:spPr>
          <a:xfrm>
            <a:off x="3718657" y="793856"/>
            <a:ext cx="5487653" cy="33926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en-US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bg-BG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  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специализирания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кабинет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практика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професията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учениците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запознаването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със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свойствата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функциите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елементите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със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задължителните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изисквания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трябва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спазват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изпълнението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определени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задачи</a:t>
            </a: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уменията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трябва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притежават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  <a:endParaRPr lang="en-US" sz="2400" b="0" cap="none" spc="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52156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Picture 2">
            <a:extLst>
              <a:ext uri="{FF2B5EF4-FFF2-40B4-BE49-F238E27FC236}">
                <a16:creationId xmlns:a16="http://schemas.microsoft.com/office/drawing/2014/main" id="{19AFBE53-1417-406B-8083-DBE0DA72F2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2" cy="5143500"/>
          </a:xfrm>
          <a:prstGeom prst="rect">
            <a:avLst/>
          </a:prstGeom>
          <a:noFill/>
          <a:extLst>
            <a:ext uri="{909E8E84-426E-40dd-AFC4-6F175D3DCCD1}">
              <a14:hiddenFill xmlns="" xmlns:a16="http://schemas.microsoft.com/office/drawing/2014/main" xmlns:p14="http://schemas.microsoft.com/office/powerpoint/2010/main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76" name="Group 12">
            <a:extLst>
              <a:ext uri="{FF2B5EF4-FFF2-40B4-BE49-F238E27FC236}">
                <a16:creationId xmlns:a16="http://schemas.microsoft.com/office/drawing/2014/main" id="{FB9EE4F0-B261-4AB0-BEE3-AA9DD198FC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728807" cy="5143499"/>
            <a:chOff x="0" y="0"/>
            <a:chExt cx="2305051" cy="6858001"/>
          </a:xfrm>
          <a:gradFill flip="none" rotWithShape="1">
            <a:gsLst>
              <a:gs pos="0">
                <a:schemeClr val="tx2"/>
              </a:gs>
              <a:gs pos="100000">
                <a:schemeClr val="bg2">
                  <a:lumMod val="60000"/>
                  <a:lumOff val="40000"/>
                </a:schemeClr>
              </a:gs>
            </a:gsLst>
            <a:lin ang="5400000" scaled="0"/>
            <a:tileRect/>
          </a:gradFill>
        </p:grpSpPr>
        <p:sp>
          <p:nvSpPr>
            <p:cNvPr id="14" name="Rectangle 5">
              <a:extLst>
                <a:ext uri="{FF2B5EF4-FFF2-40B4-BE49-F238E27FC236}">
                  <a16:creationId xmlns:a16="http://schemas.microsoft.com/office/drawing/2014/main" id="{2E326B6E-9130-4E5B-8C29-0412BDFD52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id="{D15BBE67-0A7A-4318-94C9-9EDC68E9E4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id="{6C189044-A310-4008-ABE3-A833238AA1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7" name="Rectangle 8">
              <a:extLst>
                <a:ext uri="{FF2B5EF4-FFF2-40B4-BE49-F238E27FC236}">
                  <a16:creationId xmlns:a16="http://schemas.microsoft.com/office/drawing/2014/main" id="{714E393D-E3AB-4084-8580-2EC4D75B0B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8" name="Freeform 9">
              <a:extLst>
                <a:ext uri="{FF2B5EF4-FFF2-40B4-BE49-F238E27FC236}">
                  <a16:creationId xmlns:a16="http://schemas.microsoft.com/office/drawing/2014/main" id="{5407A34B-6BDC-4CC4-9D15-2E71F3DB40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Freeform 10">
              <a:extLst>
                <a:ext uri="{FF2B5EF4-FFF2-40B4-BE49-F238E27FC236}">
                  <a16:creationId xmlns:a16="http://schemas.microsoft.com/office/drawing/2014/main" id="{5E952981-3D27-403A-9B35-14226166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0" name="Freeform 11">
              <a:extLst>
                <a:ext uri="{FF2B5EF4-FFF2-40B4-BE49-F238E27FC236}">
                  <a16:creationId xmlns:a16="http://schemas.microsoft.com/office/drawing/2014/main" id="{339D7F6E-841D-4697-A877-0F25113BAFA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2">
              <a:extLst>
                <a:ext uri="{FF2B5EF4-FFF2-40B4-BE49-F238E27FC236}">
                  <a16:creationId xmlns:a16="http://schemas.microsoft.com/office/drawing/2014/main" id="{226F9E1B-2970-4504-8E6C-1A42D05FC21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3">
              <a:extLst>
                <a:ext uri="{FF2B5EF4-FFF2-40B4-BE49-F238E27FC236}">
                  <a16:creationId xmlns:a16="http://schemas.microsoft.com/office/drawing/2014/main" id="{6F11A9CB-BE43-4423-987B-B43046D146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4">
              <a:extLst>
                <a:ext uri="{FF2B5EF4-FFF2-40B4-BE49-F238E27FC236}">
                  <a16:creationId xmlns:a16="http://schemas.microsoft.com/office/drawing/2014/main" id="{F21925AB-CEC6-4210-929C-5BAB1C9579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5">
              <a:extLst>
                <a:ext uri="{FF2B5EF4-FFF2-40B4-BE49-F238E27FC236}">
                  <a16:creationId xmlns:a16="http://schemas.microsoft.com/office/drawing/2014/main" id="{9B4BB7F4-36A3-49C5-A85E-660BF09014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6">
              <a:extLst>
                <a:ext uri="{FF2B5EF4-FFF2-40B4-BE49-F238E27FC236}">
                  <a16:creationId xmlns:a16="http://schemas.microsoft.com/office/drawing/2014/main" id="{89A82E2C-666C-4E88-B3A9-C95B5AE94DC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7">
              <a:extLst>
                <a:ext uri="{FF2B5EF4-FFF2-40B4-BE49-F238E27FC236}">
                  <a16:creationId xmlns:a16="http://schemas.microsoft.com/office/drawing/2014/main" id="{1363187E-6516-4018-A78B-CE0F7F2321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8">
              <a:extLst>
                <a:ext uri="{FF2B5EF4-FFF2-40B4-BE49-F238E27FC236}">
                  <a16:creationId xmlns:a16="http://schemas.microsoft.com/office/drawing/2014/main" id="{3FF62829-5C7E-4110-A186-F4E8655E29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9">
              <a:extLst>
                <a:ext uri="{FF2B5EF4-FFF2-40B4-BE49-F238E27FC236}">
                  <a16:creationId xmlns:a16="http://schemas.microsoft.com/office/drawing/2014/main" id="{87E9C9B7-0C7F-44A7-B610-5B095C4425A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20">
              <a:extLst>
                <a:ext uri="{FF2B5EF4-FFF2-40B4-BE49-F238E27FC236}">
                  <a16:creationId xmlns:a16="http://schemas.microsoft.com/office/drawing/2014/main" id="{3037E5EC-D21D-4C3F-B081-B46C3B47CF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21">
              <a:extLst>
                <a:ext uri="{FF2B5EF4-FFF2-40B4-BE49-F238E27FC236}">
                  <a16:creationId xmlns:a16="http://schemas.microsoft.com/office/drawing/2014/main" id="{EAE8AAB2-DE35-4AED-8C9C-0718A33A84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2">
              <a:extLst>
                <a:ext uri="{FF2B5EF4-FFF2-40B4-BE49-F238E27FC236}">
                  <a16:creationId xmlns:a16="http://schemas.microsoft.com/office/drawing/2014/main" id="{062ACCDA-6A76-4812-BA3A-F3C6E14438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3">
              <a:extLst>
                <a:ext uri="{FF2B5EF4-FFF2-40B4-BE49-F238E27FC236}">
                  <a16:creationId xmlns:a16="http://schemas.microsoft.com/office/drawing/2014/main" id="{38825C85-74E0-4664-95AC-682625B991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4">
              <a:extLst>
                <a:ext uri="{FF2B5EF4-FFF2-40B4-BE49-F238E27FC236}">
                  <a16:creationId xmlns:a16="http://schemas.microsoft.com/office/drawing/2014/main" id="{D87E8B0A-2B1D-48E5-8107-F2855CFFD2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5">
              <a:extLst>
                <a:ext uri="{FF2B5EF4-FFF2-40B4-BE49-F238E27FC236}">
                  <a16:creationId xmlns:a16="http://schemas.microsoft.com/office/drawing/2014/main" id="{E46FC211-5F4B-478B-8761-A65D2116650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6">
              <a:extLst>
                <a:ext uri="{FF2B5EF4-FFF2-40B4-BE49-F238E27FC236}">
                  <a16:creationId xmlns:a16="http://schemas.microsoft.com/office/drawing/2014/main" id="{43C493A4-4703-4917-A281-F15E323F14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4B369EDA-1458-423B-839F-4FB0EE9204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8">
              <a:extLst>
                <a:ext uri="{FF2B5EF4-FFF2-40B4-BE49-F238E27FC236}">
                  <a16:creationId xmlns:a16="http://schemas.microsoft.com/office/drawing/2014/main" id="{DB5E8117-FFBB-49D5-87C6-24D8E06C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9">
              <a:extLst>
                <a:ext uri="{FF2B5EF4-FFF2-40B4-BE49-F238E27FC236}">
                  <a16:creationId xmlns:a16="http://schemas.microsoft.com/office/drawing/2014/main" id="{04D5DC4A-7C40-4236-B475-FA6AA43694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30">
              <a:extLst>
                <a:ext uri="{FF2B5EF4-FFF2-40B4-BE49-F238E27FC236}">
                  <a16:creationId xmlns:a16="http://schemas.microsoft.com/office/drawing/2014/main" id="{76858373-C51B-4201-80F4-80331670419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31">
              <a:extLst>
                <a:ext uri="{FF2B5EF4-FFF2-40B4-BE49-F238E27FC236}">
                  <a16:creationId xmlns:a16="http://schemas.microsoft.com/office/drawing/2014/main" id="{D159A53F-DA7E-4CD5-AA84-55B3AC5EEA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2">
              <a:extLst>
                <a:ext uri="{FF2B5EF4-FFF2-40B4-BE49-F238E27FC236}">
                  <a16:creationId xmlns:a16="http://schemas.microsoft.com/office/drawing/2014/main" id="{E4B70A8B-09AC-45AA-952C-242D7E1474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Rectangle 33">
              <a:extLst>
                <a:ext uri="{FF2B5EF4-FFF2-40B4-BE49-F238E27FC236}">
                  <a16:creationId xmlns:a16="http://schemas.microsoft.com/office/drawing/2014/main" id="{63C8CAD6-F5BE-4961-AC48-2A34FA4E778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3" name="Freeform 34">
              <a:extLst>
                <a:ext uri="{FF2B5EF4-FFF2-40B4-BE49-F238E27FC236}">
                  <a16:creationId xmlns:a16="http://schemas.microsoft.com/office/drawing/2014/main" id="{AEBA7DBD-C171-47A7-9249-562A06AC2B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Freeform 35">
              <a:extLst>
                <a:ext uri="{FF2B5EF4-FFF2-40B4-BE49-F238E27FC236}">
                  <a16:creationId xmlns:a16="http://schemas.microsoft.com/office/drawing/2014/main" id="{80F934E3-6775-4A9E-8666-7D050E4287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5" name="Freeform 36">
              <a:extLst>
                <a:ext uri="{FF2B5EF4-FFF2-40B4-BE49-F238E27FC236}">
                  <a16:creationId xmlns:a16="http://schemas.microsoft.com/office/drawing/2014/main" id="{F7E8F3A1-E3AE-4A22-82FE-71C4C163AF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7">
              <a:extLst>
                <a:ext uri="{FF2B5EF4-FFF2-40B4-BE49-F238E27FC236}">
                  <a16:creationId xmlns:a16="http://schemas.microsoft.com/office/drawing/2014/main" id="{27DFF928-27F3-44A1-9468-219DD390BE0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8">
              <a:extLst>
                <a:ext uri="{FF2B5EF4-FFF2-40B4-BE49-F238E27FC236}">
                  <a16:creationId xmlns:a16="http://schemas.microsoft.com/office/drawing/2014/main" id="{47C61A3E-9A0A-4547-9B8A-DD8CD6D473D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9">
              <a:extLst>
                <a:ext uri="{FF2B5EF4-FFF2-40B4-BE49-F238E27FC236}">
                  <a16:creationId xmlns:a16="http://schemas.microsoft.com/office/drawing/2014/main" id="{FC684095-4805-413B-A9EB-63A2417B53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40">
              <a:extLst>
                <a:ext uri="{FF2B5EF4-FFF2-40B4-BE49-F238E27FC236}">
                  <a16:creationId xmlns:a16="http://schemas.microsoft.com/office/drawing/2014/main" id="{AF830B5E-DCF9-4CBD-8746-C5219013D8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41">
              <a:extLst>
                <a:ext uri="{FF2B5EF4-FFF2-40B4-BE49-F238E27FC236}">
                  <a16:creationId xmlns:a16="http://schemas.microsoft.com/office/drawing/2014/main" id="{FE6882C0-1C73-4E53-A884-3202385D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2">
              <a:extLst>
                <a:ext uri="{FF2B5EF4-FFF2-40B4-BE49-F238E27FC236}">
                  <a16:creationId xmlns:a16="http://schemas.microsoft.com/office/drawing/2014/main" id="{9611015E-699B-4BA5-A162-8BABC91454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3">
              <a:extLst>
                <a:ext uri="{FF2B5EF4-FFF2-40B4-BE49-F238E27FC236}">
                  <a16:creationId xmlns:a16="http://schemas.microsoft.com/office/drawing/2014/main" id="{8C6A611F-CBE4-46B7-96F6-803B2D2607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4">
              <a:extLst>
                <a:ext uri="{FF2B5EF4-FFF2-40B4-BE49-F238E27FC236}">
                  <a16:creationId xmlns:a16="http://schemas.microsoft.com/office/drawing/2014/main" id="{FDCF0D71-6D32-4B72-B7E1-678BA980A8C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Rectangle 45">
              <a:extLst>
                <a:ext uri="{FF2B5EF4-FFF2-40B4-BE49-F238E27FC236}">
                  <a16:creationId xmlns:a16="http://schemas.microsoft.com/office/drawing/2014/main" id="{FE6E605A-8ECF-47E5-ABDD-B4874FF18F1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5" name="Freeform 46">
              <a:extLst>
                <a:ext uri="{FF2B5EF4-FFF2-40B4-BE49-F238E27FC236}">
                  <a16:creationId xmlns:a16="http://schemas.microsoft.com/office/drawing/2014/main" id="{1329BFCB-3C83-438B-8C18-20576CA6B3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Freeform 47">
              <a:extLst>
                <a:ext uri="{FF2B5EF4-FFF2-40B4-BE49-F238E27FC236}">
                  <a16:creationId xmlns:a16="http://schemas.microsoft.com/office/drawing/2014/main" id="{9E013566-6E0D-4B88-9731-0BBACA14083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7" name="Freeform 48">
              <a:extLst>
                <a:ext uri="{FF2B5EF4-FFF2-40B4-BE49-F238E27FC236}">
                  <a16:creationId xmlns:a16="http://schemas.microsoft.com/office/drawing/2014/main" id="{1668707D-D4E8-40EC-94C2-F83C6E2226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9">
              <a:extLst>
                <a:ext uri="{FF2B5EF4-FFF2-40B4-BE49-F238E27FC236}">
                  <a16:creationId xmlns:a16="http://schemas.microsoft.com/office/drawing/2014/main" id="{0CE0CBC9-140F-475C-93C6-446BDBB76C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50">
              <a:extLst>
                <a:ext uri="{FF2B5EF4-FFF2-40B4-BE49-F238E27FC236}">
                  <a16:creationId xmlns:a16="http://schemas.microsoft.com/office/drawing/2014/main" id="{0ED9FFD9-3111-4C21-8013-063D0A89F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51">
              <a:extLst>
                <a:ext uri="{FF2B5EF4-FFF2-40B4-BE49-F238E27FC236}">
                  <a16:creationId xmlns:a16="http://schemas.microsoft.com/office/drawing/2014/main" id="{C75E760C-E1DB-475D-905D-FC3F430FE3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2">
              <a:extLst>
                <a:ext uri="{FF2B5EF4-FFF2-40B4-BE49-F238E27FC236}">
                  <a16:creationId xmlns:a16="http://schemas.microsoft.com/office/drawing/2014/main" id="{1F4DF02E-1FC7-48AB-8CDA-940C8A5008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3">
              <a:extLst>
                <a:ext uri="{FF2B5EF4-FFF2-40B4-BE49-F238E27FC236}">
                  <a16:creationId xmlns:a16="http://schemas.microsoft.com/office/drawing/2014/main" id="{193ABE5A-1C12-4B38-8078-51A0BAB3C0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4">
              <a:extLst>
                <a:ext uri="{FF2B5EF4-FFF2-40B4-BE49-F238E27FC236}">
                  <a16:creationId xmlns:a16="http://schemas.microsoft.com/office/drawing/2014/main" id="{3A57AD1C-4CC5-4E62-A352-D3B142B9DF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5">
              <a:extLst>
                <a:ext uri="{FF2B5EF4-FFF2-40B4-BE49-F238E27FC236}">
                  <a16:creationId xmlns:a16="http://schemas.microsoft.com/office/drawing/2014/main" id="{646D40AD-4384-42ED-B1A0-A47C165C6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6">
              <a:extLst>
                <a:ext uri="{FF2B5EF4-FFF2-40B4-BE49-F238E27FC236}">
                  <a16:creationId xmlns:a16="http://schemas.microsoft.com/office/drawing/2014/main" id="{0786C2FA-21FD-4F48-9E96-C5D8E6159E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7">
              <a:extLst>
                <a:ext uri="{FF2B5EF4-FFF2-40B4-BE49-F238E27FC236}">
                  <a16:creationId xmlns:a16="http://schemas.microsoft.com/office/drawing/2014/main" id="{AFE6F50A-21B5-4B98-9C3B-B89FFC6FBA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8">
              <a:extLst>
                <a:ext uri="{FF2B5EF4-FFF2-40B4-BE49-F238E27FC236}">
                  <a16:creationId xmlns:a16="http://schemas.microsoft.com/office/drawing/2014/main" id="{2454210A-9717-44AF-9D76-0426534C357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p14="http://schemas.microsoft.com/office/powerpoint/2010/main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14F9961A-A652-43FC-BD90-447861A5F8A9}"/>
              </a:ext>
            </a:extLst>
          </p:cNvPr>
          <p:cNvSpPr/>
          <p:nvPr/>
        </p:nvSpPr>
        <p:spPr>
          <a:xfrm>
            <a:off x="1088670" y="3394428"/>
            <a:ext cx="7070245" cy="125066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pPr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2400" b="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Усвояват се </a:t>
            </a:r>
            <a:r>
              <a:rPr lang="en-US" sz="2400" b="0" spc="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основните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стандарти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изисквания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за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създаване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на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конструкторска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документация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необходима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за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всеки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един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проект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  <a:cs typeface="+mj-cs"/>
              </a:rPr>
              <a:t>.</a:t>
            </a:r>
            <a:endParaRPr lang="en-US" sz="2400" cap="all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  <a:cs typeface="+mj-cs"/>
            </a:endParaRPr>
          </a:p>
        </p:txBody>
      </p:sp>
      <p:sp>
        <p:nvSpPr>
          <p:cNvPr id="69" name="Round Diagonal Corner Rectangle 6">
            <a:extLst>
              <a:ext uri="{FF2B5EF4-FFF2-40B4-BE49-F238E27FC236}">
                <a16:creationId xmlns:a16="http://schemas.microsoft.com/office/drawing/2014/main" id="{7C752539-319A-41C0-ABDD-5FBB1E2BC3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00230" y="479973"/>
            <a:ext cx="8159993" cy="2698911"/>
          </a:xfrm>
          <a:prstGeom prst="round2DiagRect">
            <a:avLst>
              <a:gd name="adj1" fmla="val 9529"/>
              <a:gd name="adj2" fmla="val 0"/>
            </a:avLst>
          </a:prstGeom>
          <a:solidFill>
            <a:srgbClr val="FFFFFF"/>
          </a:solidFill>
          <a:ln w="19050" cap="sq">
            <a:solidFill>
              <a:schemeClr val="tx2">
                <a:lumMod val="60000"/>
                <a:lumOff val="40000"/>
                <a:alpha val="60000"/>
              </a:schemeClr>
            </a:solidFill>
            <a:miter lim="800000"/>
          </a:ln>
          <a:effectLst>
            <a:outerShdw blurRad="889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Картина 4" descr="Картина, която съдържа под, закрито, маса, стая&#10;&#10;Описанието е генерирано автоматично">
            <a:extLst>
              <a:ext uri="{FF2B5EF4-FFF2-40B4-BE49-F238E27FC236}">
                <a16:creationId xmlns:a16="http://schemas.microsoft.com/office/drawing/2014/main" id="{DDAEAF72-0663-4306-9D86-4D6DFC57DA1F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7494" b="15657"/>
          <a:stretch/>
        </p:blipFill>
        <p:spPr>
          <a:xfrm>
            <a:off x="740260" y="713619"/>
            <a:ext cx="3783587" cy="2231620"/>
          </a:xfrm>
          <a:prstGeom prst="rect">
            <a:avLst/>
          </a:prstGeom>
        </p:spPr>
      </p:pic>
      <p:pic>
        <p:nvPicPr>
          <p:cNvPr id="6" name="Картина 5" descr="Картина, която съдържа маса, закрито, лице, лаптоп&#10;&#10;Описанието е генерирано автоматично">
            <a:extLst>
              <a:ext uri="{FF2B5EF4-FFF2-40B4-BE49-F238E27FC236}">
                <a16:creationId xmlns:a16="http://schemas.microsoft.com/office/drawing/2014/main" id="{FFBC400B-4F31-4A04-B6A8-E29D09577ED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30200"/>
          <a:stretch/>
        </p:blipFill>
        <p:spPr>
          <a:xfrm>
            <a:off x="4646641" y="713619"/>
            <a:ext cx="3783587" cy="2231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26459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D1243210-FC39-4CAE-AD5E-2A463AC3E8A0}"/>
              </a:ext>
            </a:extLst>
          </p:cNvPr>
          <p:cNvSpPr/>
          <p:nvPr/>
        </p:nvSpPr>
        <p:spPr>
          <a:xfrm>
            <a:off x="323057" y="250112"/>
            <a:ext cx="9021957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 по-късен етап се изпълняват по-сложни и по-интересни </a:t>
            </a:r>
          </a:p>
          <a:p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проектни задачи, интегриращи основни знания в областите на</a:t>
            </a:r>
          </a:p>
          <a:p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м</a:t>
            </a:r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атематиката, физиката и програмирането. 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B9F7F7F5-9338-42B7-9203-65F9B32CE2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39571" y="1755851"/>
            <a:ext cx="2838485" cy="3325902"/>
          </a:xfrm>
          <a:prstGeom prst="rect">
            <a:avLst/>
          </a:prstGeom>
        </p:spPr>
      </p:pic>
      <p:sp>
        <p:nvSpPr>
          <p:cNvPr id="6" name="Правоъгълник 5">
            <a:extLst>
              <a:ext uri="{FF2B5EF4-FFF2-40B4-BE49-F238E27FC236}">
                <a16:creationId xmlns:a16="http://schemas.microsoft.com/office/drawing/2014/main" id="{0313FDCF-8639-4F1A-BBB2-B0CE956E77F1}"/>
              </a:ext>
            </a:extLst>
          </p:cNvPr>
          <p:cNvSpPr/>
          <p:nvPr/>
        </p:nvSpPr>
        <p:spPr>
          <a:xfrm>
            <a:off x="3894344" y="4435422"/>
            <a:ext cx="36078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модел на 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светофар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  <a:p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и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неговото</a:t>
            </a:r>
            <a:r>
              <a:rPr lang="ru-RU" dirty="0"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dirty="0" err="1">
                <a:latin typeface="Cambria" panose="02040503050406030204" pitchFamily="18" charset="0"/>
                <a:ea typeface="Cambria" panose="02040503050406030204" pitchFamily="18" charset="0"/>
              </a:rPr>
              <a:t>функциониране</a:t>
            </a:r>
            <a:endParaRPr lang="bg-BG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EA38C41A-BC81-49BE-B842-03F77727BD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4036" y="1824514"/>
            <a:ext cx="3477434" cy="261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233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>
            <a:duotone>
              <a:schemeClr val="bg2">
                <a:shade val="88000"/>
                <a:hueMod val="106000"/>
                <a:satMod val="140000"/>
                <a:lumMod val="54000"/>
              </a:schemeClr>
              <a:schemeClr val="bg2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8E1DDAD8-1D10-4640-A034-BE90015E37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9144002" cy="5143500"/>
            <a:chOff x="0" y="-1"/>
            <a:chExt cx="12192003" cy="6858001"/>
          </a:xfrm>
        </p:grpSpPr>
        <p:sp useBgFill="1">
          <p:nvSpPr>
            <p:cNvPr id="12" name="Rectangle 11">
              <a:extLst>
                <a:ext uri="{FF2B5EF4-FFF2-40B4-BE49-F238E27FC236}">
                  <a16:creationId xmlns:a16="http://schemas.microsoft.com/office/drawing/2014/main" id="{52FE7688-721D-4A97-B007-BDE056094DA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" y="-1"/>
              <a:ext cx="12192000" cy="6858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9E73A810-8571-4A9D-A3CB-336933AB4C0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 noChangeArrowheads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30000"/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2192003" cy="6858001"/>
            </a:xfrm>
            <a:prstGeom prst="rect">
              <a:avLst/>
            </a:prstGeom>
            <a:noFill/>
            <a:extLst>
              <a:ext uri="{909E8E84-426E-40dd-AFC4-6F175D3DCCD1}">
                <a14:hiddenFill xmlns="" xmlns:a16="http://schemas.microsoft.com/office/drawing/2014/main" xmlns:a14="http://schemas.microsoft.com/office/drawing/2010/main" xmlns:p14="http://schemas.microsoft.com/office/powerpoint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6" name="Картина 5" descr="Картина, която съдържа текст, храна, рисунка&#10;&#10;Описанието е генерирано автоматично">
            <a:extLst>
              <a:ext uri="{FF2B5EF4-FFF2-40B4-BE49-F238E27FC236}">
                <a16:creationId xmlns:a16="http://schemas.microsoft.com/office/drawing/2014/main" id="{D4DD003C-C65A-49B8-9581-614D694A2AA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13754" r="24250"/>
          <a:stretch/>
        </p:blipFill>
        <p:spPr>
          <a:xfrm>
            <a:off x="-4196" y="10"/>
            <a:ext cx="4576196" cy="5143490"/>
          </a:xfrm>
          <a:prstGeom prst="rect">
            <a:avLst/>
          </a:prstGeom>
        </p:spPr>
      </p:pic>
      <p:grpSp>
        <p:nvGrpSpPr>
          <p:cNvPr id="15" name="Group 14">
            <a:extLst>
              <a:ext uri="{FF2B5EF4-FFF2-40B4-BE49-F238E27FC236}">
                <a16:creationId xmlns:a16="http://schemas.microsoft.com/office/drawing/2014/main" id="{FD642FB6-2808-4BC5-AE0B-7302C24B78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0"/>
            <a:ext cx="1728807" cy="5143499"/>
            <a:chOff x="0" y="0"/>
            <a:chExt cx="2305051" cy="6858001"/>
          </a:xfrm>
          <a:solidFill>
            <a:schemeClr val="tx1">
              <a:alpha val="70000"/>
            </a:schemeClr>
          </a:solidFill>
          <a:effectLst/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B0B8F04-D9A7-48E5-A29C-51A66B59DF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09675" y="4763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17" name="Freeform 6">
              <a:extLst>
                <a:ext uri="{FF2B5EF4-FFF2-40B4-BE49-F238E27FC236}">
                  <a16:creationId xmlns:a16="http://schemas.microsoft.com/office/drawing/2014/main" id="{D6D18883-6BFF-42BB-8088-FCCF83F9CF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3" y="21764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8" name="Freeform 7">
              <a:extLst>
                <a:ext uri="{FF2B5EF4-FFF2-40B4-BE49-F238E27FC236}">
                  <a16:creationId xmlns:a16="http://schemas.microsoft.com/office/drawing/2014/main" id="{1D0FEFB3-A009-4D0F-9107-C0B17786FB0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3950" y="4021138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78E86C7F-B981-4448-8A1A-856F7124FF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14338" y="9525"/>
              <a:ext cx="28575" cy="44815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20" name="Freeform 9">
              <a:extLst>
                <a:ext uri="{FF2B5EF4-FFF2-40B4-BE49-F238E27FC236}">
                  <a16:creationId xmlns:a16="http://schemas.microsoft.com/office/drawing/2014/main" id="{4C6CFFD9-BA00-4184-8310-5FC9550954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3375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1" name="Freeform 10">
              <a:extLst>
                <a:ext uri="{FF2B5EF4-FFF2-40B4-BE49-F238E27FC236}">
                  <a16:creationId xmlns:a16="http://schemas.microsoft.com/office/drawing/2014/main" id="{A1892DF3-4848-496C-8664-DFD32EE250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90500" y="9525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66"/>
                  </a:lnTo>
                  <a:lnTo>
                    <a:pt x="81" y="380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3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2" name="Freeform 11">
              <a:extLst>
                <a:ext uri="{FF2B5EF4-FFF2-40B4-BE49-F238E27FC236}">
                  <a16:creationId xmlns:a16="http://schemas.microsoft.com/office/drawing/2014/main" id="{D6DB8C30-651E-4D8F-A70C-163FC58427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90638" y="14288"/>
              <a:ext cx="376238" cy="1801813"/>
            </a:xfrm>
            <a:custGeom>
              <a:avLst/>
              <a:gdLst/>
              <a:ahLst/>
              <a:cxnLst/>
              <a:rect l="0" t="0" r="r" b="b"/>
              <a:pathLst>
                <a:path w="237" h="1135">
                  <a:moveTo>
                    <a:pt x="222" y="1135"/>
                  </a:moveTo>
                  <a:lnTo>
                    <a:pt x="0" y="620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17"/>
                  </a:lnTo>
                  <a:lnTo>
                    <a:pt x="237" y="1129"/>
                  </a:lnTo>
                  <a:lnTo>
                    <a:pt x="222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563DFB81-F969-4F44-BA6C-6347956423F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00200" y="180181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4" name="Freeform 13">
              <a:extLst>
                <a:ext uri="{FF2B5EF4-FFF2-40B4-BE49-F238E27FC236}">
                  <a16:creationId xmlns:a16="http://schemas.microsoft.com/office/drawing/2014/main" id="{8E5DE346-AFCA-40DA-B5E2-93A86EA54C1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25" y="9525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219" y="898"/>
                  </a:moveTo>
                  <a:lnTo>
                    <a:pt x="0" y="3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380"/>
                  </a:lnTo>
                  <a:lnTo>
                    <a:pt x="234" y="892"/>
                  </a:lnTo>
                  <a:lnTo>
                    <a:pt x="219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5" name="Freeform 14">
              <a:extLst>
                <a:ext uri="{FF2B5EF4-FFF2-40B4-BE49-F238E27FC236}">
                  <a16:creationId xmlns:a16="http://schemas.microsoft.com/office/drawing/2014/main" id="{77A34306-2AE8-43D0-9686-E97B3B53FE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43063" y="0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96" y="575"/>
                  </a:moveTo>
                  <a:lnTo>
                    <a:pt x="78" y="575"/>
                  </a:lnTo>
                  <a:lnTo>
                    <a:pt x="78" y="192"/>
                  </a:lnTo>
                  <a:lnTo>
                    <a:pt x="0" y="6"/>
                  </a:lnTo>
                  <a:lnTo>
                    <a:pt x="15" y="0"/>
                  </a:lnTo>
                  <a:lnTo>
                    <a:pt x="96" y="189"/>
                  </a:lnTo>
                  <a:lnTo>
                    <a:pt x="96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6" name="Freeform 15">
              <a:extLst>
                <a:ext uri="{FF2B5EF4-FFF2-40B4-BE49-F238E27FC236}">
                  <a16:creationId xmlns:a16="http://schemas.microsoft.com/office/drawing/2014/main" id="{B9CC10F0-FFCD-4CB9-AF4C-22722D20B7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14208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7" name="Freeform 16">
              <a:extLst>
                <a:ext uri="{FF2B5EF4-FFF2-40B4-BE49-F238E27FC236}">
                  <a16:creationId xmlns:a16="http://schemas.microsoft.com/office/drawing/2014/main" id="{2A6B0E38-C962-4491-BFDA-75378B4D67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8592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8" name="Freeform 17">
              <a:extLst>
                <a:ext uri="{FF2B5EF4-FFF2-40B4-BE49-F238E27FC236}">
                  <a16:creationId xmlns:a16="http://schemas.microsoft.com/office/drawing/2014/main" id="{655F640B-8407-487C-8696-F47451478E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43075" y="4763"/>
              <a:ext cx="419100" cy="522288"/>
            </a:xfrm>
            <a:custGeom>
              <a:avLst/>
              <a:gdLst/>
              <a:ahLst/>
              <a:cxnLst/>
              <a:rect l="0" t="0" r="r" b="b"/>
              <a:pathLst>
                <a:path w="264" h="329">
                  <a:moveTo>
                    <a:pt x="252" y="329"/>
                  </a:moveTo>
                  <a:lnTo>
                    <a:pt x="45" y="120"/>
                  </a:lnTo>
                  <a:lnTo>
                    <a:pt x="0" y="6"/>
                  </a:lnTo>
                  <a:lnTo>
                    <a:pt x="15" y="0"/>
                  </a:lnTo>
                  <a:lnTo>
                    <a:pt x="60" y="111"/>
                  </a:lnTo>
                  <a:lnTo>
                    <a:pt x="264" y="317"/>
                  </a:lnTo>
                  <a:lnTo>
                    <a:pt x="252" y="32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id="{FAB4F099-4FF6-4410-A5B9-2A5355719C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19313" y="488950"/>
              <a:ext cx="161925" cy="147638"/>
            </a:xfrm>
            <a:custGeom>
              <a:avLst/>
              <a:gdLst/>
              <a:ahLst/>
              <a:cxnLst/>
              <a:rect l="0" t="0" r="r" b="b"/>
              <a:pathLst>
                <a:path w="34" h="31">
                  <a:moveTo>
                    <a:pt x="17" y="31"/>
                  </a:moveTo>
                  <a:cubicBezTo>
                    <a:pt x="13" y="31"/>
                    <a:pt x="9" y="30"/>
                    <a:pt x="6" y="27"/>
                  </a:cubicBezTo>
                  <a:cubicBezTo>
                    <a:pt x="0" y="20"/>
                    <a:pt x="0" y="10"/>
                    <a:pt x="6" y="4"/>
                  </a:cubicBezTo>
                  <a:cubicBezTo>
                    <a:pt x="9" y="1"/>
                    <a:pt x="13" y="0"/>
                    <a:pt x="17" y="0"/>
                  </a:cubicBezTo>
                  <a:cubicBezTo>
                    <a:pt x="21" y="0"/>
                    <a:pt x="25" y="1"/>
                    <a:pt x="28" y="4"/>
                  </a:cubicBezTo>
                  <a:cubicBezTo>
                    <a:pt x="34" y="10"/>
                    <a:pt x="34" y="20"/>
                    <a:pt x="28" y="27"/>
                  </a:cubicBezTo>
                  <a:cubicBezTo>
                    <a:pt x="25" y="30"/>
                    <a:pt x="21" y="31"/>
                    <a:pt x="17" y="31"/>
                  </a:cubicBezTo>
                  <a:close/>
                  <a:moveTo>
                    <a:pt x="17" y="4"/>
                  </a:moveTo>
                  <a:cubicBezTo>
                    <a:pt x="14" y="4"/>
                    <a:pt x="11" y="5"/>
                    <a:pt x="9" y="7"/>
                  </a:cubicBezTo>
                  <a:cubicBezTo>
                    <a:pt x="4" y="12"/>
                    <a:pt x="4" y="19"/>
                    <a:pt x="9" y="24"/>
                  </a:cubicBezTo>
                  <a:cubicBezTo>
                    <a:pt x="11" y="26"/>
                    <a:pt x="14" y="27"/>
                    <a:pt x="17" y="27"/>
                  </a:cubicBezTo>
                  <a:cubicBezTo>
                    <a:pt x="20" y="27"/>
                    <a:pt x="23" y="26"/>
                    <a:pt x="25" y="24"/>
                  </a:cubicBezTo>
                  <a:cubicBezTo>
                    <a:pt x="30" y="19"/>
                    <a:pt x="30" y="12"/>
                    <a:pt x="25" y="7"/>
                  </a:cubicBezTo>
                  <a:cubicBezTo>
                    <a:pt x="23" y="5"/>
                    <a:pt x="20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0" name="Freeform 19">
              <a:extLst>
                <a:ext uri="{FF2B5EF4-FFF2-40B4-BE49-F238E27FC236}">
                  <a16:creationId xmlns:a16="http://schemas.microsoft.com/office/drawing/2014/main" id="{6FE80B6E-3DA9-4304-9925-12E578C4E9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52500" y="4763"/>
              <a:ext cx="152400" cy="908050"/>
            </a:xfrm>
            <a:custGeom>
              <a:avLst/>
              <a:gdLst/>
              <a:ahLst/>
              <a:cxnLst/>
              <a:rect l="0" t="0" r="r" b="b"/>
              <a:pathLst>
                <a:path w="96" h="572">
                  <a:moveTo>
                    <a:pt x="15" y="572"/>
                  </a:moveTo>
                  <a:lnTo>
                    <a:pt x="0" y="572"/>
                  </a:lnTo>
                  <a:lnTo>
                    <a:pt x="0" y="189"/>
                  </a:lnTo>
                  <a:lnTo>
                    <a:pt x="81" y="0"/>
                  </a:lnTo>
                  <a:lnTo>
                    <a:pt x="96" y="6"/>
                  </a:lnTo>
                  <a:lnTo>
                    <a:pt x="15" y="192"/>
                  </a:lnTo>
                  <a:lnTo>
                    <a:pt x="15" y="5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1" name="Freeform 20">
              <a:extLst>
                <a:ext uri="{FF2B5EF4-FFF2-40B4-BE49-F238E27FC236}">
                  <a16:creationId xmlns:a16="http://schemas.microsoft.com/office/drawing/2014/main" id="{67D1CB75-0CBA-4E13-924C-21F221D7BF6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667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2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2" name="Freeform 21">
              <a:extLst>
                <a:ext uri="{FF2B5EF4-FFF2-40B4-BE49-F238E27FC236}">
                  <a16:creationId xmlns:a16="http://schemas.microsoft.com/office/drawing/2014/main" id="{F2CC783B-FA45-4777-A76A-982B285C7C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90588" y="155416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D68F4DD3-D736-4B78-972E-F5128CFBE7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38188" y="5622925"/>
              <a:ext cx="338138" cy="1216025"/>
            </a:xfrm>
            <a:custGeom>
              <a:avLst/>
              <a:gdLst/>
              <a:ahLst/>
              <a:cxnLst/>
              <a:rect l="0" t="0" r="r" b="b"/>
              <a:pathLst>
                <a:path w="213" h="766">
                  <a:moveTo>
                    <a:pt x="213" y="766"/>
                  </a:moveTo>
                  <a:lnTo>
                    <a:pt x="195" y="766"/>
                  </a:lnTo>
                  <a:lnTo>
                    <a:pt x="195" y="464"/>
                  </a:lnTo>
                  <a:lnTo>
                    <a:pt x="0" y="6"/>
                  </a:lnTo>
                  <a:lnTo>
                    <a:pt x="12" y="0"/>
                  </a:lnTo>
                  <a:lnTo>
                    <a:pt x="213" y="461"/>
                  </a:lnTo>
                  <a:lnTo>
                    <a:pt x="213" y="76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4" name="Freeform 23">
              <a:extLst>
                <a:ext uri="{FF2B5EF4-FFF2-40B4-BE49-F238E27FC236}">
                  <a16:creationId xmlns:a16="http://schemas.microsoft.com/office/drawing/2014/main" id="{B14AF103-15B3-4796-A71A-297D37E176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7700" y="5480050"/>
              <a:ext cx="157163" cy="157163"/>
            </a:xfrm>
            <a:custGeom>
              <a:avLst/>
              <a:gdLst/>
              <a:ahLst/>
              <a:cxnLst/>
              <a:rect l="0" t="0" r="r" b="b"/>
              <a:pathLst>
                <a:path w="33" h="33">
                  <a:moveTo>
                    <a:pt x="17" y="33"/>
                  </a:moveTo>
                  <a:cubicBezTo>
                    <a:pt x="8" y="33"/>
                    <a:pt x="0" y="26"/>
                    <a:pt x="0" y="17"/>
                  </a:cubicBezTo>
                  <a:cubicBezTo>
                    <a:pt x="0" y="8"/>
                    <a:pt x="8" y="0"/>
                    <a:pt x="17" y="0"/>
                  </a:cubicBezTo>
                  <a:cubicBezTo>
                    <a:pt x="26" y="0"/>
                    <a:pt x="33" y="8"/>
                    <a:pt x="33" y="17"/>
                  </a:cubicBezTo>
                  <a:cubicBezTo>
                    <a:pt x="33" y="26"/>
                    <a:pt x="26" y="33"/>
                    <a:pt x="17" y="33"/>
                  </a:cubicBezTo>
                  <a:close/>
                  <a:moveTo>
                    <a:pt x="17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29"/>
                    <a:pt x="17" y="29"/>
                  </a:cubicBezTo>
                  <a:cubicBezTo>
                    <a:pt x="23" y="29"/>
                    <a:pt x="29" y="24"/>
                    <a:pt x="29" y="17"/>
                  </a:cubicBezTo>
                  <a:cubicBezTo>
                    <a:pt x="29" y="10"/>
                    <a:pt x="23" y="4"/>
                    <a:pt x="1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5" name="Freeform 24">
              <a:extLst>
                <a:ext uri="{FF2B5EF4-FFF2-40B4-BE49-F238E27FC236}">
                  <a16:creationId xmlns:a16="http://schemas.microsoft.com/office/drawing/2014/main" id="{B0B240FB-0453-4B6F-9F9B-C2C3305AC5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9032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2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2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6" name="Freeform 25">
              <a:extLst>
                <a:ext uri="{FF2B5EF4-FFF2-40B4-BE49-F238E27FC236}">
                  <a16:creationId xmlns:a16="http://schemas.microsoft.com/office/drawing/2014/main" id="{EBBBDCEE-433E-40F3-B49D-375CB162A8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3897313"/>
              <a:ext cx="133350" cy="266700"/>
            </a:xfrm>
            <a:custGeom>
              <a:avLst/>
              <a:gdLst/>
              <a:ahLst/>
              <a:cxnLst/>
              <a:rect l="0" t="0" r="r" b="b"/>
              <a:pathLst>
                <a:path w="84" h="168">
                  <a:moveTo>
                    <a:pt x="69" y="168"/>
                  </a:moveTo>
                  <a:lnTo>
                    <a:pt x="0" y="6"/>
                  </a:lnTo>
                  <a:lnTo>
                    <a:pt x="12" y="0"/>
                  </a:lnTo>
                  <a:lnTo>
                    <a:pt x="84" y="162"/>
                  </a:lnTo>
                  <a:lnTo>
                    <a:pt x="69" y="16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7" name="Freeform 26">
              <a:extLst>
                <a:ext uri="{FF2B5EF4-FFF2-40B4-BE49-F238E27FC236}">
                  <a16:creationId xmlns:a16="http://schemas.microsoft.com/office/drawing/2014/main" id="{09B123C6-141E-4A37-B5A7-27E7764FA1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414972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8" name="Freeform 27">
              <a:extLst>
                <a:ext uri="{FF2B5EF4-FFF2-40B4-BE49-F238E27FC236}">
                  <a16:creationId xmlns:a16="http://schemas.microsoft.com/office/drawing/2014/main" id="{1FA1F521-36A1-49FF-84A7-229E8970F7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1644650"/>
              <a:ext cx="133350" cy="269875"/>
            </a:xfrm>
            <a:custGeom>
              <a:avLst/>
              <a:gdLst/>
              <a:ahLst/>
              <a:cxnLst/>
              <a:rect l="0" t="0" r="r" b="b"/>
              <a:pathLst>
                <a:path w="84" h="170">
                  <a:moveTo>
                    <a:pt x="12" y="170"/>
                  </a:moveTo>
                  <a:lnTo>
                    <a:pt x="0" y="164"/>
                  </a:lnTo>
                  <a:lnTo>
                    <a:pt x="69" y="0"/>
                  </a:lnTo>
                  <a:lnTo>
                    <a:pt x="84" y="6"/>
                  </a:lnTo>
                  <a:lnTo>
                    <a:pt x="12" y="1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39" name="Freeform 28">
              <a:extLst>
                <a:ext uri="{FF2B5EF4-FFF2-40B4-BE49-F238E27FC236}">
                  <a16:creationId xmlns:a16="http://schemas.microsoft.com/office/drawing/2014/main" id="{DE512F89-D901-4487-A42C-02345EC5FC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675" y="146843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0" name="Freeform 29">
              <a:extLst>
                <a:ext uri="{FF2B5EF4-FFF2-40B4-BE49-F238E27FC236}">
                  <a16:creationId xmlns:a16="http://schemas.microsoft.com/office/drawing/2014/main" id="{ED3ED0E5-3226-4B78-B3EA-C591824B89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5325" y="4763"/>
              <a:ext cx="309563" cy="1558925"/>
            </a:xfrm>
            <a:custGeom>
              <a:avLst/>
              <a:gdLst/>
              <a:ahLst/>
              <a:cxnLst/>
              <a:rect l="0" t="0" r="r" b="b"/>
              <a:pathLst>
                <a:path w="195" h="982">
                  <a:moveTo>
                    <a:pt x="195" y="982"/>
                  </a:moveTo>
                  <a:lnTo>
                    <a:pt x="177" y="982"/>
                  </a:lnTo>
                  <a:lnTo>
                    <a:pt x="177" y="805"/>
                  </a:lnTo>
                  <a:lnTo>
                    <a:pt x="0" y="629"/>
                  </a:lnTo>
                  <a:lnTo>
                    <a:pt x="0" y="0"/>
                  </a:lnTo>
                  <a:lnTo>
                    <a:pt x="18" y="0"/>
                  </a:lnTo>
                  <a:lnTo>
                    <a:pt x="18" y="623"/>
                  </a:lnTo>
                  <a:lnTo>
                    <a:pt x="195" y="796"/>
                  </a:lnTo>
                  <a:lnTo>
                    <a:pt x="195" y="98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1" name="Freeform 30">
              <a:extLst>
                <a:ext uri="{FF2B5EF4-FFF2-40B4-BE49-F238E27FC236}">
                  <a16:creationId xmlns:a16="http://schemas.microsoft.com/office/drawing/2014/main" id="{9CBB1F68-B6DE-4ECF-B20F-328F9811E2F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7150" y="48815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2" name="Freeform 31">
              <a:extLst>
                <a:ext uri="{FF2B5EF4-FFF2-40B4-BE49-F238E27FC236}">
                  <a16:creationId xmlns:a16="http://schemas.microsoft.com/office/drawing/2014/main" id="{A566C551-9523-4D97-A8CF-5C91F436C50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8113" y="5060950"/>
              <a:ext cx="304800" cy="1778000"/>
            </a:xfrm>
            <a:custGeom>
              <a:avLst/>
              <a:gdLst/>
              <a:ahLst/>
              <a:cxnLst/>
              <a:rect l="0" t="0" r="r" b="b"/>
              <a:pathLst>
                <a:path w="192" h="1120">
                  <a:moveTo>
                    <a:pt x="192" y="1120"/>
                  </a:moveTo>
                  <a:lnTo>
                    <a:pt x="177" y="1120"/>
                  </a:lnTo>
                  <a:lnTo>
                    <a:pt x="177" y="360"/>
                  </a:lnTo>
                  <a:lnTo>
                    <a:pt x="0" y="183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77"/>
                  </a:lnTo>
                  <a:lnTo>
                    <a:pt x="192" y="354"/>
                  </a:lnTo>
                  <a:lnTo>
                    <a:pt x="192" y="11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3" name="Freeform 32">
              <a:extLst>
                <a:ext uri="{FF2B5EF4-FFF2-40B4-BE49-F238E27FC236}">
                  <a16:creationId xmlns:a16="http://schemas.microsoft.com/office/drawing/2014/main" id="{9E166BA0-9268-4419-9332-2D30C21239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61975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B700C031-AA54-4DC7-B8A2-2569B3FA65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2938" y="6610350"/>
              <a:ext cx="23813" cy="2428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45" name="Freeform 34">
              <a:extLst>
                <a:ext uri="{FF2B5EF4-FFF2-40B4-BE49-F238E27FC236}">
                  <a16:creationId xmlns:a16="http://schemas.microsoft.com/office/drawing/2014/main" id="{03045EC8-ECC8-473F-8786-DE266F05B1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6200" y="6430963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2" y="0"/>
                    <a:pt x="40" y="9"/>
                    <a:pt x="40" y="20"/>
                  </a:cubicBezTo>
                  <a:cubicBezTo>
                    <a:pt x="40" y="31"/>
                    <a:pt x="32" y="40"/>
                    <a:pt x="20" y="40"/>
                  </a:cubicBezTo>
                  <a:close/>
                  <a:moveTo>
                    <a:pt x="20" y="4"/>
                  </a:moveTo>
                  <a:cubicBezTo>
                    <a:pt x="12" y="4"/>
                    <a:pt x="4" y="11"/>
                    <a:pt x="4" y="20"/>
                  </a:cubicBezTo>
                  <a:cubicBezTo>
                    <a:pt x="4" y="29"/>
                    <a:pt x="12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6" name="Freeform 35">
              <a:extLst>
                <a:ext uri="{FF2B5EF4-FFF2-40B4-BE49-F238E27FC236}">
                  <a16:creationId xmlns:a16="http://schemas.microsoft.com/office/drawing/2014/main" id="{9337EBA2-5088-4A44-8C0B-A6EE78989C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0" y="5978525"/>
              <a:ext cx="190500" cy="461963"/>
            </a:xfrm>
            <a:custGeom>
              <a:avLst/>
              <a:gdLst/>
              <a:ahLst/>
              <a:cxnLst/>
              <a:rect l="0" t="0" r="r" b="b"/>
              <a:pathLst>
                <a:path w="120" h="291">
                  <a:moveTo>
                    <a:pt x="120" y="291"/>
                  </a:moveTo>
                  <a:lnTo>
                    <a:pt x="105" y="291"/>
                  </a:lnTo>
                  <a:lnTo>
                    <a:pt x="105" y="114"/>
                  </a:lnTo>
                  <a:lnTo>
                    <a:pt x="0" y="9"/>
                  </a:lnTo>
                  <a:lnTo>
                    <a:pt x="12" y="0"/>
                  </a:lnTo>
                  <a:lnTo>
                    <a:pt x="120" y="108"/>
                  </a:lnTo>
                  <a:lnTo>
                    <a:pt x="120" y="2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7" name="Freeform 36">
              <a:extLst>
                <a:ext uri="{FF2B5EF4-FFF2-40B4-BE49-F238E27FC236}">
                  <a16:creationId xmlns:a16="http://schemas.microsoft.com/office/drawing/2014/main" id="{3486A705-2593-45C9-A13E-8E2FB7C354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14413" y="1801813"/>
              <a:ext cx="214313" cy="755650"/>
            </a:xfrm>
            <a:custGeom>
              <a:avLst/>
              <a:gdLst/>
              <a:ahLst/>
              <a:cxnLst/>
              <a:rect l="0" t="0" r="r" b="b"/>
              <a:pathLst>
                <a:path w="135" h="476">
                  <a:moveTo>
                    <a:pt x="12" y="476"/>
                  </a:moveTo>
                  <a:lnTo>
                    <a:pt x="0" y="476"/>
                  </a:lnTo>
                  <a:lnTo>
                    <a:pt x="0" y="128"/>
                  </a:lnTo>
                  <a:lnTo>
                    <a:pt x="126" y="0"/>
                  </a:lnTo>
                  <a:lnTo>
                    <a:pt x="135" y="9"/>
                  </a:lnTo>
                  <a:lnTo>
                    <a:pt x="12" y="131"/>
                  </a:lnTo>
                  <a:lnTo>
                    <a:pt x="12" y="4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8" name="Freeform 37">
              <a:extLst>
                <a:ext uri="{FF2B5EF4-FFF2-40B4-BE49-F238E27FC236}">
                  <a16:creationId xmlns:a16="http://schemas.microsoft.com/office/drawing/2014/main" id="{F357321C-6DEE-4D02-A997-75E47EE0E0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38213" y="2547938"/>
              <a:ext cx="166688" cy="160338"/>
            </a:xfrm>
            <a:custGeom>
              <a:avLst/>
              <a:gdLst/>
              <a:ahLst/>
              <a:cxnLst/>
              <a:rect l="0" t="0" r="r" b="b"/>
              <a:pathLst>
                <a:path w="35" h="34">
                  <a:moveTo>
                    <a:pt x="18" y="34"/>
                  </a:moveTo>
                  <a:cubicBezTo>
                    <a:pt x="8" y="34"/>
                    <a:pt x="0" y="26"/>
                    <a:pt x="0" y="17"/>
                  </a:cubicBezTo>
                  <a:cubicBezTo>
                    <a:pt x="0" y="7"/>
                    <a:pt x="8" y="0"/>
                    <a:pt x="18" y="0"/>
                  </a:cubicBezTo>
                  <a:cubicBezTo>
                    <a:pt x="27" y="0"/>
                    <a:pt x="35" y="7"/>
                    <a:pt x="35" y="17"/>
                  </a:cubicBezTo>
                  <a:cubicBezTo>
                    <a:pt x="35" y="26"/>
                    <a:pt x="27" y="34"/>
                    <a:pt x="18" y="34"/>
                  </a:cubicBezTo>
                  <a:close/>
                  <a:moveTo>
                    <a:pt x="18" y="4"/>
                  </a:moveTo>
                  <a:cubicBezTo>
                    <a:pt x="10" y="4"/>
                    <a:pt x="4" y="10"/>
                    <a:pt x="4" y="17"/>
                  </a:cubicBezTo>
                  <a:cubicBezTo>
                    <a:pt x="4" y="24"/>
                    <a:pt x="10" y="30"/>
                    <a:pt x="18" y="30"/>
                  </a:cubicBezTo>
                  <a:cubicBezTo>
                    <a:pt x="25" y="30"/>
                    <a:pt x="31" y="24"/>
                    <a:pt x="31" y="17"/>
                  </a:cubicBezTo>
                  <a:cubicBezTo>
                    <a:pt x="31" y="10"/>
                    <a:pt x="25" y="4"/>
                    <a:pt x="1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49" name="Freeform 38">
              <a:extLst>
                <a:ext uri="{FF2B5EF4-FFF2-40B4-BE49-F238E27FC236}">
                  <a16:creationId xmlns:a16="http://schemas.microsoft.com/office/drawing/2014/main" id="{D0B8F87F-3530-4BCD-A8E5-C1B83707B5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5313" y="4763"/>
              <a:ext cx="638175" cy="4025900"/>
            </a:xfrm>
            <a:custGeom>
              <a:avLst/>
              <a:gdLst/>
              <a:ahLst/>
              <a:cxnLst/>
              <a:rect l="0" t="0" r="r" b="b"/>
              <a:pathLst>
                <a:path w="402" h="2536">
                  <a:moveTo>
                    <a:pt x="402" y="2536"/>
                  </a:moveTo>
                  <a:lnTo>
                    <a:pt x="387" y="2536"/>
                  </a:lnTo>
                  <a:lnTo>
                    <a:pt x="387" y="2311"/>
                  </a:lnTo>
                  <a:lnTo>
                    <a:pt x="0" y="1925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916"/>
                  </a:lnTo>
                  <a:lnTo>
                    <a:pt x="402" y="2302"/>
                  </a:lnTo>
                  <a:lnTo>
                    <a:pt x="402" y="25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0" name="Freeform 39">
              <a:extLst>
                <a:ext uri="{FF2B5EF4-FFF2-40B4-BE49-F238E27FC236}">
                  <a16:creationId xmlns:a16="http://schemas.microsoft.com/office/drawing/2014/main" id="{5BE86BA3-AB0E-4F70-A552-0D9EB9E98E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3963" y="1382713"/>
              <a:ext cx="142875" cy="476250"/>
            </a:xfrm>
            <a:custGeom>
              <a:avLst/>
              <a:gdLst/>
              <a:ahLst/>
              <a:cxnLst/>
              <a:rect l="0" t="0" r="r" b="b"/>
              <a:pathLst>
                <a:path w="90" h="300">
                  <a:moveTo>
                    <a:pt x="90" y="300"/>
                  </a:moveTo>
                  <a:lnTo>
                    <a:pt x="78" y="300"/>
                  </a:lnTo>
                  <a:lnTo>
                    <a:pt x="78" y="84"/>
                  </a:lnTo>
                  <a:lnTo>
                    <a:pt x="0" y="9"/>
                  </a:lnTo>
                  <a:lnTo>
                    <a:pt x="9" y="0"/>
                  </a:lnTo>
                  <a:lnTo>
                    <a:pt x="90" y="81"/>
                  </a:lnTo>
                  <a:lnTo>
                    <a:pt x="90" y="3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1" name="Freeform 40">
              <a:extLst>
                <a:ext uri="{FF2B5EF4-FFF2-40B4-BE49-F238E27FC236}">
                  <a16:creationId xmlns:a16="http://schemas.microsoft.com/office/drawing/2014/main" id="{DF5FE773-B9AE-4A3F-8EDC-165CE579BD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0163" y="1849438"/>
              <a:ext cx="109538" cy="107950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2" name="Freeform 41">
              <a:extLst>
                <a:ext uri="{FF2B5EF4-FFF2-40B4-BE49-F238E27FC236}">
                  <a16:creationId xmlns:a16="http://schemas.microsoft.com/office/drawing/2014/main" id="{4A03D7BE-B358-4F8B-85EA-65E0CBF2D1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80988" y="3417888"/>
              <a:ext cx="142875" cy="474663"/>
            </a:xfrm>
            <a:custGeom>
              <a:avLst/>
              <a:gdLst/>
              <a:ahLst/>
              <a:cxnLst/>
              <a:rect l="0" t="0" r="r" b="b"/>
              <a:pathLst>
                <a:path w="90" h="299">
                  <a:moveTo>
                    <a:pt x="12" y="299"/>
                  </a:moveTo>
                  <a:lnTo>
                    <a:pt x="0" y="299"/>
                  </a:lnTo>
                  <a:lnTo>
                    <a:pt x="0" y="80"/>
                  </a:lnTo>
                  <a:lnTo>
                    <a:pt x="81" y="0"/>
                  </a:lnTo>
                  <a:lnTo>
                    <a:pt x="90" y="8"/>
                  </a:lnTo>
                  <a:lnTo>
                    <a:pt x="12" y="83"/>
                  </a:lnTo>
                  <a:lnTo>
                    <a:pt x="12" y="29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3" name="Freeform 42">
              <a:extLst>
                <a:ext uri="{FF2B5EF4-FFF2-40B4-BE49-F238E27FC236}">
                  <a16:creationId xmlns:a16="http://schemas.microsoft.com/office/drawing/2014/main" id="{A6548877-0957-435B-A419-389A278E57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38125" y="38830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1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1" y="0"/>
                  </a:cubicBezTo>
                  <a:cubicBezTo>
                    <a:pt x="17" y="0"/>
                    <a:pt x="23" y="5"/>
                    <a:pt x="23" y="12"/>
                  </a:cubicBezTo>
                  <a:cubicBezTo>
                    <a:pt x="23" y="18"/>
                    <a:pt x="17" y="23"/>
                    <a:pt x="11" y="23"/>
                  </a:cubicBezTo>
                  <a:close/>
                  <a:moveTo>
                    <a:pt x="11" y="4"/>
                  </a:moveTo>
                  <a:cubicBezTo>
                    <a:pt x="7" y="4"/>
                    <a:pt x="4" y="8"/>
                    <a:pt x="4" y="12"/>
                  </a:cubicBezTo>
                  <a:cubicBezTo>
                    <a:pt x="4" y="16"/>
                    <a:pt x="7" y="19"/>
                    <a:pt x="11" y="19"/>
                  </a:cubicBezTo>
                  <a:cubicBezTo>
                    <a:pt x="15" y="19"/>
                    <a:pt x="19" y="16"/>
                    <a:pt x="19" y="12"/>
                  </a:cubicBezTo>
                  <a:cubicBezTo>
                    <a:pt x="19" y="8"/>
                    <a:pt x="15" y="4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4" name="Freeform 43">
              <a:extLst>
                <a:ext uri="{FF2B5EF4-FFF2-40B4-BE49-F238E27FC236}">
                  <a16:creationId xmlns:a16="http://schemas.microsoft.com/office/drawing/2014/main" id="{B2D5EA95-9E60-468A-8DA1-40F05C9BDA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2166938"/>
              <a:ext cx="114300" cy="452438"/>
            </a:xfrm>
            <a:custGeom>
              <a:avLst/>
              <a:gdLst/>
              <a:ahLst/>
              <a:cxnLst/>
              <a:rect l="0" t="0" r="r" b="b"/>
              <a:pathLst>
                <a:path w="72" h="285">
                  <a:moveTo>
                    <a:pt x="6" y="285"/>
                  </a:moveTo>
                  <a:lnTo>
                    <a:pt x="0" y="276"/>
                  </a:lnTo>
                  <a:lnTo>
                    <a:pt x="60" y="216"/>
                  </a:lnTo>
                  <a:lnTo>
                    <a:pt x="60" y="0"/>
                  </a:lnTo>
                  <a:lnTo>
                    <a:pt x="72" y="0"/>
                  </a:lnTo>
                  <a:lnTo>
                    <a:pt x="72" y="222"/>
                  </a:lnTo>
                  <a:lnTo>
                    <a:pt x="6" y="28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5" name="Freeform 44">
              <a:extLst>
                <a:ext uri="{FF2B5EF4-FFF2-40B4-BE49-F238E27FC236}">
                  <a16:creationId xmlns:a16="http://schemas.microsoft.com/office/drawing/2014/main" id="{C9B409CE-11E5-40D1-8C9B-86614EAE2A3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2388" y="2066925"/>
              <a:ext cx="109538" cy="109538"/>
            </a:xfrm>
            <a:custGeom>
              <a:avLst/>
              <a:gdLst/>
              <a:ahLst/>
              <a:cxnLst/>
              <a:rect l="0" t="0" r="r" b="b"/>
              <a:pathLst>
                <a:path w="23" h="23">
                  <a:moveTo>
                    <a:pt x="12" y="23"/>
                  </a:moveTo>
                  <a:cubicBezTo>
                    <a:pt x="5" y="23"/>
                    <a:pt x="0" y="18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8" y="0"/>
                    <a:pt x="23" y="5"/>
                    <a:pt x="23" y="12"/>
                  </a:cubicBezTo>
                  <a:cubicBezTo>
                    <a:pt x="23" y="18"/>
                    <a:pt x="18" y="23"/>
                    <a:pt x="12" y="23"/>
                  </a:cubicBezTo>
                  <a:close/>
                  <a:moveTo>
                    <a:pt x="12" y="4"/>
                  </a:moveTo>
                  <a:cubicBezTo>
                    <a:pt x="8" y="4"/>
                    <a:pt x="4" y="8"/>
                    <a:pt x="4" y="12"/>
                  </a:cubicBezTo>
                  <a:cubicBezTo>
                    <a:pt x="4" y="16"/>
                    <a:pt x="8" y="19"/>
                    <a:pt x="12" y="19"/>
                  </a:cubicBezTo>
                  <a:cubicBezTo>
                    <a:pt x="16" y="19"/>
                    <a:pt x="19" y="16"/>
                    <a:pt x="19" y="12"/>
                  </a:cubicBezTo>
                  <a:cubicBezTo>
                    <a:pt x="19" y="8"/>
                    <a:pt x="16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9E594AF5-DB50-4227-AC2F-10EE5233C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ChangeArrowhead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228725" y="4662488"/>
              <a:ext cx="23813" cy="21812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sp>
        <p:sp>
          <p:nvSpPr>
            <p:cNvPr id="57" name="Freeform 46">
              <a:extLst>
                <a:ext uri="{FF2B5EF4-FFF2-40B4-BE49-F238E27FC236}">
                  <a16:creationId xmlns:a16="http://schemas.microsoft.com/office/drawing/2014/main" id="{9335DCAF-74A2-4994-B5BF-1C079A40A5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19213" y="5041900"/>
              <a:ext cx="371475" cy="1801813"/>
            </a:xfrm>
            <a:custGeom>
              <a:avLst/>
              <a:gdLst/>
              <a:ahLst/>
              <a:cxnLst/>
              <a:rect l="0" t="0" r="r" b="b"/>
              <a:pathLst>
                <a:path w="234" h="1135">
                  <a:moveTo>
                    <a:pt x="15" y="1135"/>
                  </a:moveTo>
                  <a:lnTo>
                    <a:pt x="0" y="1135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19" y="0"/>
                  </a:lnTo>
                  <a:lnTo>
                    <a:pt x="234" y="6"/>
                  </a:lnTo>
                  <a:lnTo>
                    <a:pt x="15" y="518"/>
                  </a:lnTo>
                  <a:lnTo>
                    <a:pt x="15" y="113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8" name="Freeform 47">
              <a:extLst>
                <a:ext uri="{FF2B5EF4-FFF2-40B4-BE49-F238E27FC236}">
                  <a16:creationId xmlns:a16="http://schemas.microsoft.com/office/drawing/2014/main" id="{1DC8E1A2-0C6B-4BA9-85F4-3645AED5DE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47763" y="44815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59" name="Freeform 48">
              <a:extLst>
                <a:ext uri="{FF2B5EF4-FFF2-40B4-BE49-F238E27FC236}">
                  <a16:creationId xmlns:a16="http://schemas.microsoft.com/office/drawing/2014/main" id="{28F38DE0-3BEE-441A-8212-E77DA2328A3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19150" y="3983038"/>
              <a:ext cx="347663" cy="2860675"/>
            </a:xfrm>
            <a:custGeom>
              <a:avLst/>
              <a:gdLst/>
              <a:ahLst/>
              <a:cxnLst/>
              <a:rect l="0" t="0" r="r" b="b"/>
              <a:pathLst>
                <a:path w="219" h="1802">
                  <a:moveTo>
                    <a:pt x="219" y="1802"/>
                  </a:moveTo>
                  <a:lnTo>
                    <a:pt x="201" y="1802"/>
                  </a:lnTo>
                  <a:lnTo>
                    <a:pt x="201" y="1185"/>
                  </a:lnTo>
                  <a:lnTo>
                    <a:pt x="0" y="3"/>
                  </a:lnTo>
                  <a:lnTo>
                    <a:pt x="15" y="0"/>
                  </a:lnTo>
                  <a:lnTo>
                    <a:pt x="219" y="1185"/>
                  </a:lnTo>
                  <a:lnTo>
                    <a:pt x="219" y="18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0" name="Freeform 49">
              <a:extLst>
                <a:ext uri="{FF2B5EF4-FFF2-40B4-BE49-F238E27FC236}">
                  <a16:creationId xmlns:a16="http://schemas.microsoft.com/office/drawing/2014/main" id="{AE81208E-D239-496C-A312-506B0241B3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28663" y="3806825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8"/>
                    <a:pt x="11" y="36"/>
                    <a:pt x="20" y="36"/>
                  </a:cubicBezTo>
                  <a:cubicBezTo>
                    <a:pt x="29" y="36"/>
                    <a:pt x="36" y="28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1" name="Freeform 50">
              <a:extLst>
                <a:ext uri="{FF2B5EF4-FFF2-40B4-BE49-F238E27FC236}">
                  <a16:creationId xmlns:a16="http://schemas.microsoft.com/office/drawing/2014/main" id="{242FE966-DDA4-4668-B8D6-C4B0D4C78E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24013" y="4867275"/>
              <a:ext cx="190500" cy="188913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8" y="36"/>
                    <a:pt x="36" y="29"/>
                    <a:pt x="36" y="20"/>
                  </a:cubicBezTo>
                  <a:cubicBezTo>
                    <a:pt x="36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2" name="Freeform 51">
              <a:extLst>
                <a:ext uri="{FF2B5EF4-FFF2-40B4-BE49-F238E27FC236}">
                  <a16:creationId xmlns:a16="http://schemas.microsoft.com/office/drawing/2014/main" id="{FB0A5F60-550F-4025-9DCE-6F42A7C064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04938" y="5422900"/>
              <a:ext cx="371475" cy="1425575"/>
            </a:xfrm>
            <a:custGeom>
              <a:avLst/>
              <a:gdLst/>
              <a:ahLst/>
              <a:cxnLst/>
              <a:rect l="0" t="0" r="r" b="b"/>
              <a:pathLst>
                <a:path w="234" h="898">
                  <a:moveTo>
                    <a:pt x="18" y="898"/>
                  </a:moveTo>
                  <a:lnTo>
                    <a:pt x="0" y="898"/>
                  </a:lnTo>
                  <a:lnTo>
                    <a:pt x="0" y="515"/>
                  </a:lnTo>
                  <a:lnTo>
                    <a:pt x="0" y="512"/>
                  </a:lnTo>
                  <a:lnTo>
                    <a:pt x="222" y="0"/>
                  </a:lnTo>
                  <a:lnTo>
                    <a:pt x="234" y="6"/>
                  </a:lnTo>
                  <a:lnTo>
                    <a:pt x="18" y="518"/>
                  </a:lnTo>
                  <a:lnTo>
                    <a:pt x="18" y="89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3" name="Freeform 52">
              <a:extLst>
                <a:ext uri="{FF2B5EF4-FFF2-40B4-BE49-F238E27FC236}">
                  <a16:creationId xmlns:a16="http://schemas.microsoft.com/office/drawing/2014/main" id="{D7B61D18-4A61-44C9-A809-40639E8C1D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666875" y="5945188"/>
              <a:ext cx="152400" cy="912813"/>
            </a:xfrm>
            <a:custGeom>
              <a:avLst/>
              <a:gdLst/>
              <a:ahLst/>
              <a:cxnLst/>
              <a:rect l="0" t="0" r="r" b="b"/>
              <a:pathLst>
                <a:path w="96" h="575">
                  <a:moveTo>
                    <a:pt x="15" y="575"/>
                  </a:moveTo>
                  <a:lnTo>
                    <a:pt x="0" y="569"/>
                  </a:lnTo>
                  <a:lnTo>
                    <a:pt x="81" y="383"/>
                  </a:lnTo>
                  <a:lnTo>
                    <a:pt x="81" y="0"/>
                  </a:lnTo>
                  <a:lnTo>
                    <a:pt x="96" y="0"/>
                  </a:lnTo>
                  <a:lnTo>
                    <a:pt x="96" y="386"/>
                  </a:lnTo>
                  <a:lnTo>
                    <a:pt x="15" y="5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4" name="Freeform 53">
              <a:extLst>
                <a:ext uri="{FF2B5EF4-FFF2-40B4-BE49-F238E27FC236}">
                  <a16:creationId xmlns:a16="http://schemas.microsoft.com/office/drawing/2014/main" id="{CB26E7EB-DC12-4BA7-B5DE-09EF2C1D0A3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246688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5" name="Freeform 54">
              <a:extLst>
                <a:ext uri="{FF2B5EF4-FFF2-40B4-BE49-F238E27FC236}">
                  <a16:creationId xmlns:a16="http://schemas.microsoft.com/office/drawing/2014/main" id="{921237B4-9D85-4611-851F-5DBD71544A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09738" y="5764213"/>
              <a:ext cx="190500" cy="190500"/>
            </a:xfrm>
            <a:custGeom>
              <a:avLst/>
              <a:gdLst/>
              <a:ahLst/>
              <a:cxnLst/>
              <a:rect l="0" t="0" r="r" b="b"/>
              <a:pathLst>
                <a:path w="40" h="40">
                  <a:moveTo>
                    <a:pt x="20" y="40"/>
                  </a:moveTo>
                  <a:cubicBezTo>
                    <a:pt x="9" y="40"/>
                    <a:pt x="0" y="31"/>
                    <a:pt x="0" y="20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1" y="0"/>
                    <a:pt x="40" y="9"/>
                    <a:pt x="40" y="20"/>
                  </a:cubicBezTo>
                  <a:cubicBezTo>
                    <a:pt x="40" y="31"/>
                    <a:pt x="31" y="40"/>
                    <a:pt x="20" y="40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20"/>
                  </a:cubicBezTo>
                  <a:cubicBezTo>
                    <a:pt x="4" y="29"/>
                    <a:pt x="11" y="36"/>
                    <a:pt x="20" y="36"/>
                  </a:cubicBezTo>
                  <a:cubicBezTo>
                    <a:pt x="29" y="36"/>
                    <a:pt x="36" y="29"/>
                    <a:pt x="36" y="20"/>
                  </a:cubicBezTo>
                  <a:cubicBezTo>
                    <a:pt x="36" y="11"/>
                    <a:pt x="29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6" name="Freeform 55">
              <a:extLst>
                <a:ext uri="{FF2B5EF4-FFF2-40B4-BE49-F238E27FC236}">
                  <a16:creationId xmlns:a16="http://schemas.microsoft.com/office/drawing/2014/main" id="{C91509DE-9FAA-4E84-BCC1-CDDBEA8AC0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766888" y="6330950"/>
              <a:ext cx="419100" cy="527050"/>
            </a:xfrm>
            <a:custGeom>
              <a:avLst/>
              <a:gdLst/>
              <a:ahLst/>
              <a:cxnLst/>
              <a:rect l="0" t="0" r="r" b="b"/>
              <a:pathLst>
                <a:path w="264" h="332">
                  <a:moveTo>
                    <a:pt x="12" y="332"/>
                  </a:moveTo>
                  <a:lnTo>
                    <a:pt x="0" y="326"/>
                  </a:lnTo>
                  <a:lnTo>
                    <a:pt x="45" y="206"/>
                  </a:lnTo>
                  <a:lnTo>
                    <a:pt x="255" y="0"/>
                  </a:lnTo>
                  <a:lnTo>
                    <a:pt x="264" y="12"/>
                  </a:lnTo>
                  <a:lnTo>
                    <a:pt x="60" y="215"/>
                  </a:lnTo>
                  <a:lnTo>
                    <a:pt x="12" y="3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7" name="Freeform 56">
              <a:extLst>
                <a:ext uri="{FF2B5EF4-FFF2-40B4-BE49-F238E27FC236}">
                  <a16:creationId xmlns:a16="http://schemas.microsoft.com/office/drawing/2014/main" id="{C7029B06-6A09-4E46-BA86-F3C66DBDD4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147888" y="6221413"/>
              <a:ext cx="157163" cy="147638"/>
            </a:xfrm>
            <a:custGeom>
              <a:avLst/>
              <a:gdLst/>
              <a:ahLst/>
              <a:cxnLst/>
              <a:rect l="0" t="0" r="r" b="b"/>
              <a:pathLst>
                <a:path w="33" h="31">
                  <a:moveTo>
                    <a:pt x="16" y="31"/>
                  </a:moveTo>
                  <a:cubicBezTo>
                    <a:pt x="12" y="31"/>
                    <a:pt x="8" y="29"/>
                    <a:pt x="5" y="26"/>
                  </a:cubicBezTo>
                  <a:cubicBezTo>
                    <a:pt x="2" y="24"/>
                    <a:pt x="0" y="20"/>
                    <a:pt x="0" y="15"/>
                  </a:cubicBezTo>
                  <a:cubicBezTo>
                    <a:pt x="0" y="11"/>
                    <a:pt x="2" y="7"/>
                    <a:pt x="5" y="4"/>
                  </a:cubicBezTo>
                  <a:cubicBezTo>
                    <a:pt x="8" y="1"/>
                    <a:pt x="12" y="0"/>
                    <a:pt x="16" y="0"/>
                  </a:cubicBezTo>
                  <a:cubicBezTo>
                    <a:pt x="20" y="0"/>
                    <a:pt x="24" y="1"/>
                    <a:pt x="27" y="4"/>
                  </a:cubicBezTo>
                  <a:cubicBezTo>
                    <a:pt x="33" y="10"/>
                    <a:pt x="33" y="20"/>
                    <a:pt x="27" y="26"/>
                  </a:cubicBezTo>
                  <a:cubicBezTo>
                    <a:pt x="24" y="29"/>
                    <a:pt x="20" y="31"/>
                    <a:pt x="16" y="31"/>
                  </a:cubicBezTo>
                  <a:close/>
                  <a:moveTo>
                    <a:pt x="16" y="4"/>
                  </a:moveTo>
                  <a:cubicBezTo>
                    <a:pt x="13" y="4"/>
                    <a:pt x="10" y="5"/>
                    <a:pt x="8" y="7"/>
                  </a:cubicBezTo>
                  <a:cubicBezTo>
                    <a:pt x="6" y="9"/>
                    <a:pt x="4" y="12"/>
                    <a:pt x="4" y="15"/>
                  </a:cubicBezTo>
                  <a:cubicBezTo>
                    <a:pt x="4" y="19"/>
                    <a:pt x="6" y="21"/>
                    <a:pt x="8" y="24"/>
                  </a:cubicBezTo>
                  <a:cubicBezTo>
                    <a:pt x="10" y="26"/>
                    <a:pt x="13" y="27"/>
                    <a:pt x="16" y="27"/>
                  </a:cubicBezTo>
                  <a:cubicBezTo>
                    <a:pt x="19" y="27"/>
                    <a:pt x="22" y="26"/>
                    <a:pt x="24" y="24"/>
                  </a:cubicBezTo>
                  <a:cubicBezTo>
                    <a:pt x="29" y="19"/>
                    <a:pt x="29" y="12"/>
                    <a:pt x="24" y="7"/>
                  </a:cubicBezTo>
                  <a:cubicBezTo>
                    <a:pt x="22" y="5"/>
                    <a:pt x="19" y="4"/>
                    <a:pt x="16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8" name="Freeform 57">
              <a:extLst>
                <a:ext uri="{FF2B5EF4-FFF2-40B4-BE49-F238E27FC236}">
                  <a16:creationId xmlns:a16="http://schemas.microsoft.com/office/drawing/2014/main" id="{FF4ACFBF-D1F2-47B1-B0EB-F08C6508BDC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04825" y="9525"/>
              <a:ext cx="233363" cy="5103813"/>
            </a:xfrm>
            <a:custGeom>
              <a:avLst/>
              <a:gdLst/>
              <a:ahLst/>
              <a:cxnLst/>
              <a:rect l="0" t="0" r="r" b="b"/>
              <a:pathLst>
                <a:path w="147" h="3215">
                  <a:moveTo>
                    <a:pt x="132" y="3215"/>
                  </a:moveTo>
                  <a:lnTo>
                    <a:pt x="129" y="2754"/>
                  </a:lnTo>
                  <a:lnTo>
                    <a:pt x="0" y="1901"/>
                  </a:lnTo>
                  <a:lnTo>
                    <a:pt x="0" y="0"/>
                  </a:lnTo>
                  <a:lnTo>
                    <a:pt x="15" y="0"/>
                  </a:lnTo>
                  <a:lnTo>
                    <a:pt x="15" y="1898"/>
                  </a:lnTo>
                  <a:lnTo>
                    <a:pt x="144" y="2754"/>
                  </a:lnTo>
                  <a:lnTo>
                    <a:pt x="147" y="3215"/>
                  </a:lnTo>
                  <a:lnTo>
                    <a:pt x="132" y="32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  <p:sp>
          <p:nvSpPr>
            <p:cNvPr id="69" name="Freeform 58">
              <a:extLst>
                <a:ext uri="{FF2B5EF4-FFF2-40B4-BE49-F238E27FC236}">
                  <a16:creationId xmlns:a16="http://schemas.microsoft.com/office/drawing/2014/main" id="{A6FD1991-3A0E-4F63-BAD9-A98C298604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33413" y="5103813"/>
              <a:ext cx="185738" cy="185738"/>
            </a:xfrm>
            <a:custGeom>
              <a:avLst/>
              <a:gdLst/>
              <a:ahLst/>
              <a:cxnLst/>
              <a:rect l="0" t="0" r="r" b="b"/>
              <a:pathLst>
                <a:path w="39" h="39">
                  <a:moveTo>
                    <a:pt x="20" y="39"/>
                  </a:moveTo>
                  <a:cubicBezTo>
                    <a:pt x="9" y="39"/>
                    <a:pt x="0" y="30"/>
                    <a:pt x="0" y="19"/>
                  </a:cubicBezTo>
                  <a:cubicBezTo>
                    <a:pt x="0" y="9"/>
                    <a:pt x="9" y="0"/>
                    <a:pt x="20" y="0"/>
                  </a:cubicBezTo>
                  <a:cubicBezTo>
                    <a:pt x="30" y="0"/>
                    <a:pt x="39" y="9"/>
                    <a:pt x="39" y="19"/>
                  </a:cubicBezTo>
                  <a:cubicBezTo>
                    <a:pt x="39" y="30"/>
                    <a:pt x="30" y="39"/>
                    <a:pt x="20" y="39"/>
                  </a:cubicBezTo>
                  <a:close/>
                  <a:moveTo>
                    <a:pt x="20" y="4"/>
                  </a:moveTo>
                  <a:cubicBezTo>
                    <a:pt x="11" y="4"/>
                    <a:pt x="4" y="11"/>
                    <a:pt x="4" y="19"/>
                  </a:cubicBezTo>
                  <a:cubicBezTo>
                    <a:pt x="4" y="28"/>
                    <a:pt x="11" y="35"/>
                    <a:pt x="20" y="35"/>
                  </a:cubicBezTo>
                  <a:cubicBezTo>
                    <a:pt x="28" y="35"/>
                    <a:pt x="35" y="28"/>
                    <a:pt x="35" y="19"/>
                  </a:cubicBezTo>
                  <a:cubicBezTo>
                    <a:pt x="35" y="11"/>
                    <a:pt x="28" y="4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6="http://schemas.microsoft.com/office/drawing/2014/main" xmlns:a14="http://schemas.microsoft.com/office/drawing/2010/main" xmlns:p14="http://schemas.microsoft.com/office/powerpoint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C42C73D0-7CDB-454B-B19D-B5E404BF37FF}"/>
              </a:ext>
            </a:extLst>
          </p:cNvPr>
          <p:cNvSpPr/>
          <p:nvPr/>
        </p:nvSpPr>
        <p:spPr>
          <a:xfrm>
            <a:off x="4546995" y="611786"/>
            <a:ext cx="4597005" cy="4165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defTabSz="914400">
              <a:lnSpc>
                <a:spcPct val="110000"/>
              </a:lnSpc>
              <a:spcAft>
                <a:spcPts val="600"/>
              </a:spcAft>
              <a:buSzPct val="125000"/>
            </a:pPr>
            <a:r>
              <a:rPr lang="bg-BG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  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Учениците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професионалните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паралелки-8 и 9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клас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взеха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участие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онлайн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Олимпиада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заедно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още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270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отбора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от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цяла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Европа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показаха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знания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свързани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познаването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възможностите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предпазване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предотвратяване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природни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технологични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бедствия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78668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41875C8C-C452-42E1-B067-990B8B95C6B1}"/>
              </a:ext>
            </a:extLst>
          </p:cNvPr>
          <p:cNvSpPr/>
          <p:nvPr/>
        </p:nvSpPr>
        <p:spPr>
          <a:xfrm>
            <a:off x="176645" y="475797"/>
            <a:ext cx="8967355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Придобиването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професията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“Техник по автоматизация”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дава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възможност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за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организиране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контролиране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дейности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по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поддържане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експлоатация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технически устройства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рамките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различни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по вид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автоматизирани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системи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A752435A-45A6-449F-8E28-9A85214850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7" y="0"/>
            <a:ext cx="6486706" cy="371888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2A3BB375-DA67-4B90-937B-36728AD152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096" y="2044086"/>
            <a:ext cx="2545773" cy="1909330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922BD261-20C3-446B-AB7F-EF00E68804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204509"/>
            <a:ext cx="2585321" cy="1938991"/>
          </a:xfrm>
          <a:prstGeom prst="rect">
            <a:avLst/>
          </a:prstGeom>
        </p:spPr>
      </p:pic>
      <p:pic>
        <p:nvPicPr>
          <p:cNvPr id="7" name="Картина 6">
            <a:extLst>
              <a:ext uri="{FF2B5EF4-FFF2-40B4-BE49-F238E27FC236}">
                <a16:creationId xmlns:a16="http://schemas.microsoft.com/office/drawing/2014/main" id="{77A561DE-5B1F-474C-8AAA-B93784F21E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375" r="17027"/>
          <a:stretch/>
        </p:blipFill>
        <p:spPr>
          <a:xfrm>
            <a:off x="6706069" y="2044086"/>
            <a:ext cx="2261286" cy="1729724"/>
          </a:xfrm>
          <a:prstGeom prst="rect">
            <a:avLst/>
          </a:prstGeom>
        </p:spPr>
      </p:pic>
      <p:pic>
        <p:nvPicPr>
          <p:cNvPr id="8" name="Картина 7">
            <a:extLst>
              <a:ext uri="{FF2B5EF4-FFF2-40B4-BE49-F238E27FC236}">
                <a16:creationId xmlns:a16="http://schemas.microsoft.com/office/drawing/2014/main" id="{988E7A76-1071-4588-8827-3345A81AE9B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78125" y="2741921"/>
            <a:ext cx="2754201" cy="2065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683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8467FD97-3BFA-444C-8C74-763209DBC0D7}"/>
              </a:ext>
            </a:extLst>
          </p:cNvPr>
          <p:cNvSpPr/>
          <p:nvPr/>
        </p:nvSpPr>
        <p:spPr>
          <a:xfrm>
            <a:off x="176645" y="0"/>
            <a:ext cx="8967355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Образователната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възможност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се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осъществява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цялостната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подкрепа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една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от най-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големите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фирми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в града-“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Кроношпан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България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” ЕООД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сътрудничество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Русенския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университет “Ангел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Кънчев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”.</a:t>
            </a:r>
          </a:p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Завършилите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ученици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имат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реален  шанс да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продължат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образованието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във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всички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университети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страната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чужбина, и да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развият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усъвършенстват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получените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знания. 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7C1E1A79-7815-45BE-9E7C-178B55595B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660322" y="2196849"/>
            <a:ext cx="4115083" cy="328468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1EE0DEDD-53BE-4470-BBCB-54DB87E3B59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</a:extLst>
          </a:blip>
          <a:srcRect l="7840" t="26534" r="7571" b="5725"/>
          <a:stretch/>
        </p:blipFill>
        <p:spPr>
          <a:xfrm>
            <a:off x="743231" y="2677656"/>
            <a:ext cx="3867665" cy="232307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135733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3BBA0E73-F783-47BC-B135-F52EF0E7302D}"/>
              </a:ext>
            </a:extLst>
          </p:cNvPr>
          <p:cNvSpPr/>
          <p:nvPr/>
        </p:nvSpPr>
        <p:spPr>
          <a:xfrm>
            <a:off x="218209" y="532185"/>
            <a:ext cx="8925791" cy="26776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Автоматизацията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производството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въвеждането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роботи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във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всички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сфери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живота ни, е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стремежът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бъдещото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развитие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човечеството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.</a:t>
            </a:r>
          </a:p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		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Нека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дадем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добро начало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изучаването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познаването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всички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процеси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детайли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които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ще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помогнат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за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реализацията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успеха в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професионалната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и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обществена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сфера на живота на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нашите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ученици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!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2346FF84-0CF5-4C65-BCE4-CCADA4813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647" y="0"/>
            <a:ext cx="6486706" cy="371888"/>
          </a:xfrm>
          <a:prstGeom prst="rect">
            <a:avLst/>
          </a:prstGeom>
        </p:spPr>
      </p:pic>
      <p:pic>
        <p:nvPicPr>
          <p:cNvPr id="2" name="Картина 1">
            <a:extLst>
              <a:ext uri="{FF2B5EF4-FFF2-40B4-BE49-F238E27FC236}">
                <a16:creationId xmlns:a16="http://schemas.microsoft.com/office/drawing/2014/main" id="{62145222-5F43-445E-96AC-6037E059024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</a:extLst>
          </a:blip>
          <a:srcRect t="12492" r="45151" b="40404"/>
          <a:stretch/>
        </p:blipFill>
        <p:spPr>
          <a:xfrm>
            <a:off x="5340928" y="3209841"/>
            <a:ext cx="2826327" cy="1820451"/>
          </a:xfrm>
          <a:prstGeom prst="rect">
            <a:avLst/>
          </a:prstGeom>
        </p:spPr>
      </p:pic>
      <p:pic>
        <p:nvPicPr>
          <p:cNvPr id="3" name="Картина 2">
            <a:extLst>
              <a:ext uri="{FF2B5EF4-FFF2-40B4-BE49-F238E27FC236}">
                <a16:creationId xmlns:a16="http://schemas.microsoft.com/office/drawing/2014/main" id="{5B41CDB9-5F85-4880-8FC6-D178AF2BD71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756" y="3351418"/>
            <a:ext cx="1733790" cy="1608043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C53CF60-6CC4-4686-AE02-E1EE0CE23D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11327"/>
          <a:stretch/>
        </p:blipFill>
        <p:spPr>
          <a:xfrm>
            <a:off x="2927844" y="3351418"/>
            <a:ext cx="1908936" cy="1692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0423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авоъгълник 3">
            <a:extLst>
              <a:ext uri="{FF2B5EF4-FFF2-40B4-BE49-F238E27FC236}">
                <a16:creationId xmlns:a16="http://schemas.microsoft.com/office/drawing/2014/main" id="{18DA6605-4717-49D2-A69C-03898A7DA0F5}"/>
              </a:ext>
            </a:extLst>
          </p:cNvPr>
          <p:cNvSpPr/>
          <p:nvPr/>
        </p:nvSpPr>
        <p:spPr>
          <a:xfrm>
            <a:off x="1452011" y="2141258"/>
            <a:ext cx="6239978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Добрата подготовка и адекватните знания </a:t>
            </a:r>
          </a:p>
          <a:p>
            <a:pPr algn="ctr"/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са в основата за успеха </a:t>
            </a:r>
          </a:p>
          <a:p>
            <a:pPr algn="ctr"/>
            <a:r>
              <a:rPr lang="bg-BG" sz="2400" b="0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на всяко едно начинание! </a:t>
            </a:r>
          </a:p>
        </p:txBody>
      </p:sp>
      <p:sp>
        <p:nvSpPr>
          <p:cNvPr id="8" name="Правоъгълник 7">
            <a:extLst>
              <a:ext uri="{FF2B5EF4-FFF2-40B4-BE49-F238E27FC236}">
                <a16:creationId xmlns:a16="http://schemas.microsoft.com/office/drawing/2014/main" id="{6E124D44-56B7-4497-82A6-1273A554B0ED}"/>
              </a:ext>
            </a:extLst>
          </p:cNvPr>
          <p:cNvSpPr/>
          <p:nvPr/>
        </p:nvSpPr>
        <p:spPr>
          <a:xfrm>
            <a:off x="1158534" y="117643"/>
            <a:ext cx="6826932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bg-BG" sz="28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Средно училище „Владимир Комаров“</a:t>
            </a:r>
          </a:p>
          <a:p>
            <a:pPr algn="ctr"/>
            <a:r>
              <a:rPr lang="bg-BG" sz="2800" b="1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град Велико Търново</a:t>
            </a:r>
            <a:r>
              <a:rPr lang="bg-BG" sz="2800" b="1" cap="none" spc="0" dirty="0">
                <a:ln/>
                <a:solidFill>
                  <a:schemeClr val="accent4">
                    <a:lumMod val="40000"/>
                    <a:lumOff val="60000"/>
                  </a:schemeClr>
                </a:solidFill>
                <a:effectLst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</a:p>
        </p:txBody>
      </p:sp>
      <p:pic>
        <p:nvPicPr>
          <p:cNvPr id="5" name="Картина 4">
            <a:extLst>
              <a:ext uri="{FF2B5EF4-FFF2-40B4-BE49-F238E27FC236}">
                <a16:creationId xmlns:a16="http://schemas.microsoft.com/office/drawing/2014/main" id="{10AA2F1B-EDDE-40F8-87E1-9E4C1B1AC9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374" y="117643"/>
            <a:ext cx="1085182" cy="938865"/>
          </a:xfrm>
          <a:prstGeom prst="rect">
            <a:avLst/>
          </a:prstGeom>
        </p:spPr>
      </p:pic>
      <p:pic>
        <p:nvPicPr>
          <p:cNvPr id="6" name="Картина 5">
            <a:extLst>
              <a:ext uri="{FF2B5EF4-FFF2-40B4-BE49-F238E27FC236}">
                <a16:creationId xmlns:a16="http://schemas.microsoft.com/office/drawing/2014/main" id="{6F90B995-C8D4-48F0-9882-B20152DC8D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68533" y="143901"/>
            <a:ext cx="566977" cy="62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24195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ерига">
  <a:themeElements>
    <a:clrScheme name="Топло синьо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Верига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ерига">
      <a:fillStyleLst>
        <a:solidFill>
          <a:schemeClr val="phClr"/>
        </a:solidFill>
        <a:gradFill rotWithShape="1">
          <a:gsLst>
            <a:gs pos="0">
              <a:schemeClr val="phClr">
                <a:tint val="58000"/>
                <a:satMod val="108000"/>
                <a:lumMod val="110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040000" scaled="0"/>
        </a:gradFill>
        <a:gradFill rotWithShape="1">
          <a:gsLst>
            <a:gs pos="0">
              <a:schemeClr val="phClr">
                <a:tint val="94000"/>
                <a:satMod val="105000"/>
                <a:lumMod val="102000"/>
              </a:schemeClr>
            </a:gs>
            <a:gs pos="100000">
              <a:schemeClr val="phClr">
                <a:shade val="74000"/>
                <a:satMod val="128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94000"/>
                <a:satMod val="148000"/>
                <a:lumMod val="150000"/>
              </a:schemeClr>
            </a:gs>
            <a:gs pos="100000">
              <a:schemeClr val="phClr">
                <a:shade val="92000"/>
                <a:hueMod val="104000"/>
                <a:satMod val="140000"/>
                <a:lumMod val="68000"/>
              </a:schemeClr>
            </a:gs>
          </a:gsLst>
          <a:lin ang="5040000" scaled="0"/>
        </a:gradFill>
        <a:blipFill>
          <a:blip xmlns:r="http://schemas.openxmlformats.org/officeDocument/2006/relationships" r:embed="rId1">
            <a:duotone>
              <a:schemeClr val="phClr">
                <a:shade val="88000"/>
                <a:hueMod val="106000"/>
                <a:satMod val="140000"/>
                <a:lumMod val="54000"/>
              </a:schemeClr>
              <a:schemeClr val="phClr">
                <a:tint val="98000"/>
                <a:hueMod val="90000"/>
                <a:satMod val="150000"/>
                <a:lumMod val="16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ircuit" id="{0AC2F7E7-15F5-431C-B2A2-456FE929F56C}" vid="{0911B802-464C-4241-8DD9-B60FF88E379F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</TotalTime>
  <Words>630</Words>
  <Application>Microsoft Office PowerPoint</Application>
  <PresentationFormat>Презентация на цял екран (16:9)</PresentationFormat>
  <Paragraphs>49</Paragraphs>
  <Slides>16</Slides>
  <Notes>1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16</vt:i4>
      </vt:variant>
    </vt:vector>
  </HeadingPairs>
  <TitlesOfParts>
    <vt:vector size="21" baseType="lpstr">
      <vt:lpstr>Arial</vt:lpstr>
      <vt:lpstr>Cambria</vt:lpstr>
      <vt:lpstr>Tw Cen MT</vt:lpstr>
      <vt:lpstr>Wingdings</vt:lpstr>
      <vt:lpstr>Верига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Антоанета Дочева</dc:creator>
  <cp:lastModifiedBy>Антоанета Дочева</cp:lastModifiedBy>
  <cp:revision>16</cp:revision>
  <dcterms:created xsi:type="dcterms:W3CDTF">2020-04-25T14:30:29Z</dcterms:created>
  <dcterms:modified xsi:type="dcterms:W3CDTF">2020-04-25T20:21:40Z</dcterms:modified>
</cp:coreProperties>
</file>