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notesSlides/notesSlide9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0.xml" ContentType="application/vnd.openxmlformats-officedocument.presentationml.notesSlide+xml"/>
  <Override PartName="/ppt/tags/tag19.xml" ContentType="application/vnd.openxmlformats-officedocument.presentationml.tags+xml"/>
  <Override PartName="/ppt/notesSlides/notesSlide11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tags/tag22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  <p:sldMasterId id="2147483685" r:id="rId2"/>
    <p:sldMasterId id="2147483698" r:id="rId3"/>
  </p:sldMasterIdLst>
  <p:notesMasterIdLst>
    <p:notesMasterId r:id="rId30"/>
  </p:notesMasterIdLst>
  <p:sldIdLst>
    <p:sldId id="322" r:id="rId4"/>
    <p:sldId id="307" r:id="rId5"/>
    <p:sldId id="260" r:id="rId6"/>
    <p:sldId id="315" r:id="rId7"/>
    <p:sldId id="314" r:id="rId8"/>
    <p:sldId id="265" r:id="rId9"/>
    <p:sldId id="316" r:id="rId10"/>
    <p:sldId id="266" r:id="rId11"/>
    <p:sldId id="282" r:id="rId12"/>
    <p:sldId id="308" r:id="rId13"/>
    <p:sldId id="310" r:id="rId14"/>
    <p:sldId id="320" r:id="rId15"/>
    <p:sldId id="321" r:id="rId16"/>
    <p:sldId id="259" r:id="rId17"/>
    <p:sldId id="261" r:id="rId18"/>
    <p:sldId id="267" r:id="rId19"/>
    <p:sldId id="269" r:id="rId20"/>
    <p:sldId id="312" r:id="rId21"/>
    <p:sldId id="324" r:id="rId22"/>
    <p:sldId id="325" r:id="rId23"/>
    <p:sldId id="258" r:id="rId24"/>
    <p:sldId id="279" r:id="rId25"/>
    <p:sldId id="319" r:id="rId26"/>
    <p:sldId id="262" r:id="rId27"/>
    <p:sldId id="323" r:id="rId28"/>
    <p:sldId id="318" r:id="rId29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31"/>
      <p:bold r:id="rId32"/>
      <p:italic r:id="rId33"/>
      <p:boldItalic r:id="rId34"/>
    </p:embeddedFont>
    <p:embeddedFont>
      <p:font typeface="Concert One" panose="020B0604020202020204" charset="0"/>
      <p:regular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EB Garamond" panose="020B0604020202020204" charset="0"/>
      <p:regular r:id="rId40"/>
      <p:bold r:id="rId41"/>
      <p:italic r:id="rId42"/>
      <p:boldItalic r:id="rId43"/>
    </p:embeddedFont>
    <p:embeddedFont>
      <p:font typeface="ItalicT" panose="020B0604020202020204" charset="0"/>
      <p:regular r:id="rId44"/>
    </p:embeddedFont>
    <p:embeddedFont>
      <p:font typeface="Calibri Light" panose="020F0302020204030204" pitchFamily="34" charset="0"/>
      <p:regular r:id="rId45"/>
      <p:italic r:id="rId46"/>
    </p:embeddedFont>
    <p:embeddedFont>
      <p:font typeface="Microsoft JhengHei" panose="020B0604030504040204" pitchFamily="34" charset="-120"/>
      <p:regular r:id="rId47"/>
      <p:bold r:id="rId48"/>
    </p:embeddedFont>
    <p:embeddedFont>
      <p:font typeface="Fira Sans" panose="020B0604020202020204" charset="0"/>
      <p:regular r:id="rId49"/>
      <p:bold r:id="rId50"/>
      <p:italic r:id="rId51"/>
      <p:boldItalic r:id="rId52"/>
    </p:embeddedFont>
    <p:embeddedFont>
      <p:font typeface="Georgia" panose="02040502050405020303" pitchFamily="18" charset="0"/>
      <p:regular r:id="rId53"/>
      <p:bold r:id="rId54"/>
      <p:italic r:id="rId55"/>
      <p:boldItalic r:id="rId56"/>
    </p:embeddedFont>
    <p:embeddedFont>
      <p:font typeface="PT Sans" panose="020B0604020202020204" charset="-52"/>
      <p:regular r:id="rId57"/>
      <p:bold r:id="rId58"/>
      <p:italic r:id="rId59"/>
      <p:boldItalic r:id="rId6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9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244F8C0-4539-4213-B36C-3F0BCEF6DC08}">
  <a:tblStyle styleId="{B244F8C0-4539-4213-B36C-3F0BCEF6DC0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42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9.fntdata"/><Relationship Id="rId21" Type="http://schemas.openxmlformats.org/officeDocument/2006/relationships/slide" Target="slides/slide18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font" Target="fonts/font20.fntdata"/><Relationship Id="rId55" Type="http://schemas.openxmlformats.org/officeDocument/2006/relationships/font" Target="fonts/font25.fntdata"/><Relationship Id="rId63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font" Target="fonts/font23.fntdata"/><Relationship Id="rId58" Type="http://schemas.openxmlformats.org/officeDocument/2006/relationships/font" Target="fonts/font28.fntdata"/><Relationship Id="rId5" Type="http://schemas.openxmlformats.org/officeDocument/2006/relationships/slide" Target="slides/slide2.xml"/><Relationship Id="rId61" Type="http://schemas.openxmlformats.org/officeDocument/2006/relationships/presProps" Target="pres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56" Type="http://schemas.openxmlformats.org/officeDocument/2006/relationships/font" Target="fonts/font26.fntdata"/><Relationship Id="rId64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font" Target="fonts/font2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59" Type="http://schemas.openxmlformats.org/officeDocument/2006/relationships/font" Target="fonts/font29.fntdata"/><Relationship Id="rId20" Type="http://schemas.openxmlformats.org/officeDocument/2006/relationships/slide" Target="slides/slide17.xml"/><Relationship Id="rId41" Type="http://schemas.openxmlformats.org/officeDocument/2006/relationships/font" Target="fonts/font11.fntdata"/><Relationship Id="rId54" Type="http://schemas.openxmlformats.org/officeDocument/2006/relationships/font" Target="fonts/font24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6.fntdata"/><Relationship Id="rId49" Type="http://schemas.openxmlformats.org/officeDocument/2006/relationships/font" Target="fonts/font19.fntdata"/><Relationship Id="rId57" Type="http://schemas.openxmlformats.org/officeDocument/2006/relationships/font" Target="fonts/font27.fntdata"/><Relationship Id="rId10" Type="http://schemas.openxmlformats.org/officeDocument/2006/relationships/slide" Target="slides/slide7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font" Target="fonts/font22.fntdata"/><Relationship Id="rId60" Type="http://schemas.openxmlformats.org/officeDocument/2006/relationships/font" Target="fonts/font30.fntdata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65556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gef6029663a_0_10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5" name="Google Shape;1185;gef6029663a_0_10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6960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gef505275c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8" name="Google Shape;1408;gef505275c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9450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" name="Google Shape;2140;gbd6c00e730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1" name="Google Shape;2141;gbd6c00e730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3914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" name="Google Shape;2140;gbd6c00e730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1" name="Google Shape;2141;gbd6c00e730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1790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g99f2f57a71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6" name="Google Shape;1176;g99f2f57a71_0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49514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gbd6c00e730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" name="Google Shape;1193;gbd6c00e730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0710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" name="Google Shape;1432;gef6029663a_0_10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3" name="Google Shape;1433;gef6029663a_0_10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2640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gf06a6b5abf_0_28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7" name="Google Shape;1467;gf06a6b5abf_0_284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9194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gf06a6b5abf_0_28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7" name="Google Shape;1467;gf06a6b5abf_0_284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030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bd6c00e730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bd6c00e730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53941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" name="Google Shape;2088;gcc98d9fb70_8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9" name="Google Shape;2089;gcc98d9fb70_8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4085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g99f2f57a71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9" name="Google Shape;1309;g99f2f57a71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7487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0" name="Google Shape;112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6045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94657" y="254012"/>
            <a:ext cx="8471057" cy="4635473"/>
            <a:chOff x="1075213" y="539400"/>
            <a:chExt cx="6657019" cy="4064778"/>
          </a:xfrm>
        </p:grpSpPr>
        <p:sp>
          <p:nvSpPr>
            <p:cNvPr id="10" name="Google Shape;10;p2"/>
            <p:cNvSpPr/>
            <p:nvPr/>
          </p:nvSpPr>
          <p:spPr>
            <a:xfrm>
              <a:off x="1439819" y="539400"/>
              <a:ext cx="6292400" cy="4064778"/>
            </a:xfrm>
            <a:custGeom>
              <a:avLst/>
              <a:gdLst/>
              <a:ahLst/>
              <a:cxnLst/>
              <a:rect l="l" t="t" r="r" b="b"/>
              <a:pathLst>
                <a:path w="89712" h="62348" extrusionOk="0">
                  <a:moveTo>
                    <a:pt x="1" y="0"/>
                  </a:moveTo>
                  <a:lnTo>
                    <a:pt x="1" y="58194"/>
                  </a:lnTo>
                  <a:cubicBezTo>
                    <a:pt x="1" y="60477"/>
                    <a:pt x="1856" y="62347"/>
                    <a:pt x="4153" y="62347"/>
                  </a:cubicBezTo>
                  <a:lnTo>
                    <a:pt x="85559" y="62347"/>
                  </a:lnTo>
                  <a:cubicBezTo>
                    <a:pt x="87855" y="62347"/>
                    <a:pt x="89712" y="60477"/>
                    <a:pt x="89712" y="58194"/>
                  </a:cubicBezTo>
                  <a:lnTo>
                    <a:pt x="89712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439875" y="3963125"/>
              <a:ext cx="6292357" cy="260920"/>
            </a:xfrm>
            <a:custGeom>
              <a:avLst/>
              <a:gdLst/>
              <a:ahLst/>
              <a:cxnLst/>
              <a:rect l="l" t="t" r="r" b="b"/>
              <a:pathLst>
                <a:path w="90619" h="4002" extrusionOk="0">
                  <a:moveTo>
                    <a:pt x="15" y="1"/>
                  </a:moveTo>
                  <a:lnTo>
                    <a:pt x="0" y="14"/>
                  </a:lnTo>
                  <a:lnTo>
                    <a:pt x="0" y="3974"/>
                  </a:lnTo>
                  <a:cubicBezTo>
                    <a:pt x="0" y="3988"/>
                    <a:pt x="15" y="4002"/>
                    <a:pt x="15" y="4002"/>
                  </a:cubicBezTo>
                  <a:lnTo>
                    <a:pt x="90606" y="4002"/>
                  </a:lnTo>
                  <a:cubicBezTo>
                    <a:pt x="90606" y="4002"/>
                    <a:pt x="90619" y="3988"/>
                    <a:pt x="90619" y="3974"/>
                  </a:cubicBezTo>
                  <a:lnTo>
                    <a:pt x="90619" y="14"/>
                  </a:lnTo>
                  <a:lnTo>
                    <a:pt x="906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439819" y="860291"/>
              <a:ext cx="6292400" cy="53004"/>
            </a:xfrm>
            <a:custGeom>
              <a:avLst/>
              <a:gdLst/>
              <a:ahLst/>
              <a:cxnLst/>
              <a:rect l="l" t="t" r="r" b="b"/>
              <a:pathLst>
                <a:path w="89712" h="813" extrusionOk="0">
                  <a:moveTo>
                    <a:pt x="1" y="1"/>
                  </a:moveTo>
                  <a:lnTo>
                    <a:pt x="1" y="813"/>
                  </a:lnTo>
                  <a:lnTo>
                    <a:pt x="89712" y="813"/>
                  </a:lnTo>
                  <a:lnTo>
                    <a:pt x="897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075213" y="1086258"/>
              <a:ext cx="364658" cy="339862"/>
            </a:xfrm>
            <a:custGeom>
              <a:avLst/>
              <a:gdLst/>
              <a:ahLst/>
              <a:cxnLst/>
              <a:rect l="l" t="t" r="r" b="b"/>
              <a:pathLst>
                <a:path w="5199" h="5213" extrusionOk="0">
                  <a:moveTo>
                    <a:pt x="1" y="0"/>
                  </a:moveTo>
                  <a:lnTo>
                    <a:pt x="1733" y="2613"/>
                  </a:lnTo>
                  <a:lnTo>
                    <a:pt x="1" y="5212"/>
                  </a:lnTo>
                  <a:lnTo>
                    <a:pt x="5199" y="5212"/>
                  </a:lnTo>
                  <a:lnTo>
                    <a:pt x="519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1429200" y="1147925"/>
            <a:ext cx="6285600" cy="203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2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2083581" y="3257225"/>
            <a:ext cx="50604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4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3"/>
          <p:cNvGrpSpPr/>
          <p:nvPr/>
        </p:nvGrpSpPr>
        <p:grpSpPr>
          <a:xfrm>
            <a:off x="578275" y="156040"/>
            <a:ext cx="7987458" cy="4833325"/>
            <a:chOff x="578275" y="156040"/>
            <a:chExt cx="7987458" cy="4833325"/>
          </a:xfrm>
        </p:grpSpPr>
        <p:sp>
          <p:nvSpPr>
            <p:cNvPr id="18" name="Google Shape;18;p3"/>
            <p:cNvSpPr/>
            <p:nvPr/>
          </p:nvSpPr>
          <p:spPr>
            <a:xfrm>
              <a:off x="853474" y="548175"/>
              <a:ext cx="7437059" cy="4333887"/>
            </a:xfrm>
            <a:custGeom>
              <a:avLst/>
              <a:gdLst/>
              <a:ahLst/>
              <a:cxnLst/>
              <a:rect l="l" t="t" r="r" b="b"/>
              <a:pathLst>
                <a:path w="267785" h="179904" extrusionOk="0">
                  <a:moveTo>
                    <a:pt x="1" y="1"/>
                  </a:moveTo>
                  <a:lnTo>
                    <a:pt x="1" y="179903"/>
                  </a:lnTo>
                  <a:lnTo>
                    <a:pt x="267784" y="179903"/>
                  </a:lnTo>
                  <a:lnTo>
                    <a:pt x="26778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578275" y="337875"/>
              <a:ext cx="7987458" cy="4651490"/>
            </a:xfrm>
            <a:custGeom>
              <a:avLst/>
              <a:gdLst/>
              <a:ahLst/>
              <a:cxnLst/>
              <a:rect l="l" t="t" r="r" b="b"/>
              <a:pathLst>
                <a:path w="285700" h="193088" extrusionOk="0">
                  <a:moveTo>
                    <a:pt x="276042" y="8731"/>
                  </a:moveTo>
                  <a:lnTo>
                    <a:pt x="276042" y="147738"/>
                  </a:lnTo>
                  <a:lnTo>
                    <a:pt x="276042" y="184337"/>
                  </a:lnTo>
                  <a:lnTo>
                    <a:pt x="9657" y="184337"/>
                  </a:lnTo>
                  <a:lnTo>
                    <a:pt x="9657" y="8731"/>
                  </a:lnTo>
                  <a:close/>
                  <a:moveTo>
                    <a:pt x="9618" y="1"/>
                  </a:moveTo>
                  <a:cubicBezTo>
                    <a:pt x="4317" y="1"/>
                    <a:pt x="0" y="3509"/>
                    <a:pt x="0" y="7845"/>
                  </a:cubicBezTo>
                  <a:lnTo>
                    <a:pt x="0" y="185224"/>
                  </a:lnTo>
                  <a:cubicBezTo>
                    <a:pt x="0" y="189560"/>
                    <a:pt x="4317" y="193087"/>
                    <a:pt x="9618" y="193087"/>
                  </a:cubicBezTo>
                  <a:lnTo>
                    <a:pt x="276082" y="193087"/>
                  </a:lnTo>
                  <a:cubicBezTo>
                    <a:pt x="281384" y="193087"/>
                    <a:pt x="285700" y="189560"/>
                    <a:pt x="285700" y="185224"/>
                  </a:cubicBezTo>
                  <a:lnTo>
                    <a:pt x="285700" y="7845"/>
                  </a:lnTo>
                  <a:cubicBezTo>
                    <a:pt x="285700" y="3509"/>
                    <a:pt x="281384" y="1"/>
                    <a:pt x="2760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" name="Google Shape;20;p3"/>
            <p:cNvGrpSpPr/>
            <p:nvPr/>
          </p:nvGrpSpPr>
          <p:grpSpPr>
            <a:xfrm>
              <a:off x="1290309" y="156040"/>
              <a:ext cx="183301" cy="702705"/>
              <a:chOff x="1506468" y="154140"/>
              <a:chExt cx="183301" cy="702705"/>
            </a:xfrm>
          </p:grpSpPr>
          <p:sp>
            <p:nvSpPr>
              <p:cNvPr id="21" name="Google Shape;21;p3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3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3" name="Google Shape;23;p3"/>
            <p:cNvGrpSpPr/>
            <p:nvPr/>
          </p:nvGrpSpPr>
          <p:grpSpPr>
            <a:xfrm>
              <a:off x="2087821" y="156040"/>
              <a:ext cx="183301" cy="702705"/>
              <a:chOff x="1506468" y="154140"/>
              <a:chExt cx="183301" cy="702705"/>
            </a:xfrm>
          </p:grpSpPr>
          <p:sp>
            <p:nvSpPr>
              <p:cNvPr id="24" name="Google Shape;24;p3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3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" name="Google Shape;26;p3"/>
            <p:cNvGrpSpPr/>
            <p:nvPr/>
          </p:nvGrpSpPr>
          <p:grpSpPr>
            <a:xfrm>
              <a:off x="2885334" y="156040"/>
              <a:ext cx="183301" cy="702705"/>
              <a:chOff x="1506468" y="154140"/>
              <a:chExt cx="183301" cy="702705"/>
            </a:xfrm>
          </p:grpSpPr>
          <p:sp>
            <p:nvSpPr>
              <p:cNvPr id="27" name="Google Shape;27;p3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3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" name="Google Shape;29;p3"/>
            <p:cNvGrpSpPr/>
            <p:nvPr/>
          </p:nvGrpSpPr>
          <p:grpSpPr>
            <a:xfrm>
              <a:off x="3682846" y="156040"/>
              <a:ext cx="183301" cy="702705"/>
              <a:chOff x="1506468" y="154140"/>
              <a:chExt cx="183301" cy="702705"/>
            </a:xfrm>
          </p:grpSpPr>
          <p:sp>
            <p:nvSpPr>
              <p:cNvPr id="30" name="Google Shape;30;p3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3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2" name="Google Shape;32;p3"/>
            <p:cNvGrpSpPr/>
            <p:nvPr/>
          </p:nvGrpSpPr>
          <p:grpSpPr>
            <a:xfrm>
              <a:off x="4480359" y="156040"/>
              <a:ext cx="183301" cy="702705"/>
              <a:chOff x="1506468" y="154140"/>
              <a:chExt cx="183301" cy="702705"/>
            </a:xfrm>
          </p:grpSpPr>
          <p:sp>
            <p:nvSpPr>
              <p:cNvPr id="33" name="Google Shape;33;p3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3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" name="Google Shape;35;p3"/>
            <p:cNvGrpSpPr/>
            <p:nvPr/>
          </p:nvGrpSpPr>
          <p:grpSpPr>
            <a:xfrm>
              <a:off x="5277871" y="156040"/>
              <a:ext cx="183301" cy="702705"/>
              <a:chOff x="1506468" y="154140"/>
              <a:chExt cx="183301" cy="702705"/>
            </a:xfrm>
          </p:grpSpPr>
          <p:sp>
            <p:nvSpPr>
              <p:cNvPr id="36" name="Google Shape;36;p3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3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8" name="Google Shape;38;p3"/>
            <p:cNvGrpSpPr/>
            <p:nvPr/>
          </p:nvGrpSpPr>
          <p:grpSpPr>
            <a:xfrm>
              <a:off x="6075384" y="156040"/>
              <a:ext cx="183301" cy="702705"/>
              <a:chOff x="1506468" y="154140"/>
              <a:chExt cx="183301" cy="702705"/>
            </a:xfrm>
          </p:grpSpPr>
          <p:sp>
            <p:nvSpPr>
              <p:cNvPr id="39" name="Google Shape;39;p3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3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" name="Google Shape;41;p3"/>
            <p:cNvGrpSpPr/>
            <p:nvPr/>
          </p:nvGrpSpPr>
          <p:grpSpPr>
            <a:xfrm>
              <a:off x="6872896" y="156040"/>
              <a:ext cx="183301" cy="702705"/>
              <a:chOff x="1506468" y="154140"/>
              <a:chExt cx="183301" cy="702705"/>
            </a:xfrm>
          </p:grpSpPr>
          <p:sp>
            <p:nvSpPr>
              <p:cNvPr id="42" name="Google Shape;42;p3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3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" name="Google Shape;44;p3"/>
            <p:cNvGrpSpPr/>
            <p:nvPr/>
          </p:nvGrpSpPr>
          <p:grpSpPr>
            <a:xfrm>
              <a:off x="7670409" y="156040"/>
              <a:ext cx="183301" cy="702705"/>
              <a:chOff x="1506468" y="154140"/>
              <a:chExt cx="183301" cy="702705"/>
            </a:xfrm>
          </p:grpSpPr>
          <p:sp>
            <p:nvSpPr>
              <p:cNvPr id="45" name="Google Shape;45;p3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3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7" name="Google Shape;47;p3"/>
            <p:cNvGrpSpPr/>
            <p:nvPr/>
          </p:nvGrpSpPr>
          <p:grpSpPr>
            <a:xfrm>
              <a:off x="1180883" y="1303646"/>
              <a:ext cx="6782241" cy="3150214"/>
              <a:chOff x="5746702" y="1303655"/>
              <a:chExt cx="3391799" cy="3150214"/>
            </a:xfrm>
          </p:grpSpPr>
          <p:grpSp>
            <p:nvGrpSpPr>
              <p:cNvPr id="48" name="Google Shape;48;p3"/>
              <p:cNvGrpSpPr/>
              <p:nvPr/>
            </p:nvGrpSpPr>
            <p:grpSpPr>
              <a:xfrm>
                <a:off x="5746702" y="3144189"/>
                <a:ext cx="3391799" cy="1309681"/>
                <a:chOff x="4944009" y="1147678"/>
                <a:chExt cx="3391799" cy="3153578"/>
              </a:xfrm>
            </p:grpSpPr>
            <p:sp>
              <p:nvSpPr>
                <p:cNvPr id="49" name="Google Shape;49;p3"/>
                <p:cNvSpPr/>
                <p:nvPr/>
              </p:nvSpPr>
              <p:spPr>
                <a:xfrm>
                  <a:off x="4944009" y="114767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" name="Google Shape;50;p3"/>
                <p:cNvSpPr/>
                <p:nvPr/>
              </p:nvSpPr>
              <p:spPr>
                <a:xfrm>
                  <a:off x="4944009" y="1595065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51;p3"/>
                <p:cNvSpPr/>
                <p:nvPr/>
              </p:nvSpPr>
              <p:spPr>
                <a:xfrm>
                  <a:off x="4944009" y="2042592"/>
                  <a:ext cx="3391799" cy="17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29" extrusionOk="0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71"/>
                      </a:cubicBezTo>
                      <a:cubicBezTo>
                        <a:pt x="23728" y="35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2" name="Google Shape;52;p3"/>
                <p:cNvSpPr/>
                <p:nvPr/>
              </p:nvSpPr>
              <p:spPr>
                <a:xfrm>
                  <a:off x="4944009" y="2491650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59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59"/>
                      </a:cubicBezTo>
                      <a:cubicBezTo>
                        <a:pt x="23728" y="24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53;p3"/>
                <p:cNvSpPr/>
                <p:nvPr/>
              </p:nvSpPr>
              <p:spPr>
                <a:xfrm>
                  <a:off x="4944009" y="293903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60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60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4" name="Google Shape;54;p3"/>
                <p:cNvSpPr/>
                <p:nvPr/>
              </p:nvSpPr>
              <p:spPr>
                <a:xfrm>
                  <a:off x="4944009" y="3388236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83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83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" name="Google Shape;55;p3"/>
                <p:cNvSpPr/>
                <p:nvPr/>
              </p:nvSpPr>
              <p:spPr>
                <a:xfrm>
                  <a:off x="4944009" y="3835762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6" name="Google Shape;56;p3"/>
                <p:cNvSpPr/>
                <p:nvPr/>
              </p:nvSpPr>
              <p:spPr>
                <a:xfrm>
                  <a:off x="4944009" y="4283149"/>
                  <a:ext cx="3391799" cy="18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30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59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59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7" name="Google Shape;57;p3"/>
              <p:cNvSpPr/>
              <p:nvPr/>
            </p:nvSpPr>
            <p:spPr>
              <a:xfrm>
                <a:off x="5746702" y="16752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5746702" y="18610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5746702" y="2046913"/>
                <a:ext cx="3391799" cy="7462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29" extrusionOk="0">
                    <a:moveTo>
                      <a:pt x="71" y="0"/>
                    </a:moveTo>
                    <a:cubicBezTo>
                      <a:pt x="24" y="0"/>
                      <a:pt x="1" y="35"/>
                      <a:pt x="1" y="71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71"/>
                    </a:cubicBezTo>
                    <a:cubicBezTo>
                      <a:pt x="23728" y="35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5746702" y="22334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24"/>
                      <a:pt x="1" y="59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59"/>
                    </a:cubicBezTo>
                    <a:cubicBezTo>
                      <a:pt x="23728" y="24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5746702" y="24192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60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60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>
                <a:off x="5746702" y="2605759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83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83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3"/>
              <p:cNvSpPr/>
              <p:nvPr/>
            </p:nvSpPr>
            <p:spPr>
              <a:xfrm>
                <a:off x="5746702" y="279161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3"/>
              <p:cNvSpPr/>
              <p:nvPr/>
            </p:nvSpPr>
            <p:spPr>
              <a:xfrm>
                <a:off x="5746702" y="2977417"/>
                <a:ext cx="3391799" cy="7520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30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59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59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3"/>
              <p:cNvSpPr/>
              <p:nvPr/>
            </p:nvSpPr>
            <p:spPr>
              <a:xfrm>
                <a:off x="5746702" y="14894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5746702" y="13036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7" name="Google Shape;67;p3"/>
          <p:cNvSpPr txBox="1">
            <a:spLocks noGrp="1"/>
          </p:cNvSpPr>
          <p:nvPr>
            <p:ph type="title"/>
          </p:nvPr>
        </p:nvSpPr>
        <p:spPr>
          <a:xfrm>
            <a:off x="2207550" y="2313800"/>
            <a:ext cx="4728900" cy="147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8" name="Google Shape;68;p3"/>
          <p:cNvSpPr txBox="1">
            <a:spLocks noGrp="1"/>
          </p:cNvSpPr>
          <p:nvPr>
            <p:ph type="title" idx="2" hasCustomPrompt="1"/>
          </p:nvPr>
        </p:nvSpPr>
        <p:spPr>
          <a:xfrm>
            <a:off x="4096500" y="1196083"/>
            <a:ext cx="951000" cy="7785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9" name="Google Shape;69;p3"/>
          <p:cNvSpPr txBox="1">
            <a:spLocks noGrp="1"/>
          </p:cNvSpPr>
          <p:nvPr>
            <p:ph type="subTitle" idx="1"/>
          </p:nvPr>
        </p:nvSpPr>
        <p:spPr>
          <a:xfrm>
            <a:off x="2241276" y="3866316"/>
            <a:ext cx="4560300" cy="56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"/>
          <p:cNvSpPr/>
          <p:nvPr/>
        </p:nvSpPr>
        <p:spPr>
          <a:xfrm rot="-5400000">
            <a:off x="8410175" y="3956375"/>
            <a:ext cx="770725" cy="524725"/>
          </a:xfrm>
          <a:prstGeom prst="flowChartOffpageConnector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oogle Shape;77;p5"/>
          <p:cNvGrpSpPr/>
          <p:nvPr/>
        </p:nvGrpSpPr>
        <p:grpSpPr>
          <a:xfrm>
            <a:off x="288950" y="145475"/>
            <a:ext cx="8566088" cy="4818707"/>
            <a:chOff x="288950" y="145475"/>
            <a:chExt cx="8566088" cy="4818707"/>
          </a:xfrm>
        </p:grpSpPr>
        <p:sp>
          <p:nvSpPr>
            <p:cNvPr id="78" name="Google Shape;78;p5"/>
            <p:cNvSpPr/>
            <p:nvPr/>
          </p:nvSpPr>
          <p:spPr>
            <a:xfrm>
              <a:off x="288950" y="145475"/>
              <a:ext cx="8566088" cy="4818707"/>
            </a:xfrm>
            <a:custGeom>
              <a:avLst/>
              <a:gdLst/>
              <a:ahLst/>
              <a:cxnLst/>
              <a:rect l="l" t="t" r="r" b="b"/>
              <a:pathLst>
                <a:path w="73809" h="41520" extrusionOk="0">
                  <a:moveTo>
                    <a:pt x="631" y="1"/>
                  </a:moveTo>
                  <a:cubicBezTo>
                    <a:pt x="293" y="1"/>
                    <a:pt x="0" y="281"/>
                    <a:pt x="0" y="632"/>
                  </a:cubicBezTo>
                  <a:lnTo>
                    <a:pt x="0" y="40877"/>
                  </a:lnTo>
                  <a:cubicBezTo>
                    <a:pt x="0" y="41228"/>
                    <a:pt x="293" y="41520"/>
                    <a:pt x="631" y="41520"/>
                  </a:cubicBezTo>
                  <a:lnTo>
                    <a:pt x="73178" y="41520"/>
                  </a:lnTo>
                  <a:cubicBezTo>
                    <a:pt x="73528" y="41520"/>
                    <a:pt x="73809" y="41228"/>
                    <a:pt x="73809" y="40877"/>
                  </a:cubicBezTo>
                  <a:lnTo>
                    <a:pt x="73809" y="632"/>
                  </a:lnTo>
                  <a:cubicBezTo>
                    <a:pt x="73809" y="281"/>
                    <a:pt x="73528" y="1"/>
                    <a:pt x="73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5"/>
            <p:cNvSpPr/>
            <p:nvPr/>
          </p:nvSpPr>
          <p:spPr>
            <a:xfrm>
              <a:off x="4589589" y="395950"/>
              <a:ext cx="4075580" cy="4398124"/>
            </a:xfrm>
            <a:custGeom>
              <a:avLst/>
              <a:gdLst/>
              <a:ahLst/>
              <a:cxnLst/>
              <a:rect l="l" t="t" r="r" b="b"/>
              <a:pathLst>
                <a:path w="28342" h="31577" extrusionOk="0">
                  <a:moveTo>
                    <a:pt x="60" y="0"/>
                  </a:moveTo>
                  <a:cubicBezTo>
                    <a:pt x="24" y="0"/>
                    <a:pt x="1" y="23"/>
                    <a:pt x="1" y="58"/>
                  </a:cubicBezTo>
                  <a:lnTo>
                    <a:pt x="1" y="31530"/>
                  </a:lnTo>
                  <a:cubicBezTo>
                    <a:pt x="1" y="31553"/>
                    <a:pt x="24" y="31577"/>
                    <a:pt x="60" y="31577"/>
                  </a:cubicBezTo>
                  <a:lnTo>
                    <a:pt x="28295" y="31577"/>
                  </a:lnTo>
                  <a:cubicBezTo>
                    <a:pt x="28319" y="31577"/>
                    <a:pt x="28342" y="31553"/>
                    <a:pt x="28342" y="31530"/>
                  </a:cubicBezTo>
                  <a:lnTo>
                    <a:pt x="28342" y="58"/>
                  </a:lnTo>
                  <a:cubicBezTo>
                    <a:pt x="28342" y="23"/>
                    <a:pt x="28319" y="0"/>
                    <a:pt x="28295" y="0"/>
                  </a:cubicBezTo>
                  <a:close/>
                </a:path>
              </a:pathLst>
            </a:custGeom>
            <a:solidFill>
              <a:srgbClr val="F7F7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5"/>
            <p:cNvSpPr/>
            <p:nvPr/>
          </p:nvSpPr>
          <p:spPr>
            <a:xfrm>
              <a:off x="478825" y="395950"/>
              <a:ext cx="4075580" cy="4398124"/>
            </a:xfrm>
            <a:custGeom>
              <a:avLst/>
              <a:gdLst/>
              <a:ahLst/>
              <a:cxnLst/>
              <a:rect l="l" t="t" r="r" b="b"/>
              <a:pathLst>
                <a:path w="28342" h="31577" extrusionOk="0">
                  <a:moveTo>
                    <a:pt x="48" y="0"/>
                  </a:moveTo>
                  <a:cubicBezTo>
                    <a:pt x="24" y="0"/>
                    <a:pt x="1" y="23"/>
                    <a:pt x="1" y="58"/>
                  </a:cubicBezTo>
                  <a:lnTo>
                    <a:pt x="1" y="31530"/>
                  </a:lnTo>
                  <a:cubicBezTo>
                    <a:pt x="1" y="31553"/>
                    <a:pt x="24" y="31577"/>
                    <a:pt x="48" y="31577"/>
                  </a:cubicBezTo>
                  <a:lnTo>
                    <a:pt x="28283" y="31577"/>
                  </a:lnTo>
                  <a:cubicBezTo>
                    <a:pt x="28319" y="31577"/>
                    <a:pt x="28342" y="31553"/>
                    <a:pt x="28342" y="31530"/>
                  </a:cubicBezTo>
                  <a:lnTo>
                    <a:pt x="28342" y="58"/>
                  </a:lnTo>
                  <a:cubicBezTo>
                    <a:pt x="28342" y="23"/>
                    <a:pt x="28319" y="0"/>
                    <a:pt x="28283" y="0"/>
                  </a:cubicBezTo>
                  <a:close/>
                </a:path>
              </a:pathLst>
            </a:custGeom>
            <a:solidFill>
              <a:srgbClr val="F7F7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1" name="Google Shape;81;p5"/>
            <p:cNvGrpSpPr/>
            <p:nvPr/>
          </p:nvGrpSpPr>
          <p:grpSpPr>
            <a:xfrm>
              <a:off x="4984702" y="1303655"/>
              <a:ext cx="3391799" cy="3150214"/>
              <a:chOff x="5746702" y="1303655"/>
              <a:chExt cx="3391799" cy="3150214"/>
            </a:xfrm>
          </p:grpSpPr>
          <p:grpSp>
            <p:nvGrpSpPr>
              <p:cNvPr id="82" name="Google Shape;82;p5"/>
              <p:cNvGrpSpPr/>
              <p:nvPr/>
            </p:nvGrpSpPr>
            <p:grpSpPr>
              <a:xfrm>
                <a:off x="5746702" y="3144189"/>
                <a:ext cx="3391799" cy="1309681"/>
                <a:chOff x="4944009" y="1147678"/>
                <a:chExt cx="3391799" cy="3153578"/>
              </a:xfrm>
            </p:grpSpPr>
            <p:sp>
              <p:nvSpPr>
                <p:cNvPr id="83" name="Google Shape;83;p5"/>
                <p:cNvSpPr/>
                <p:nvPr/>
              </p:nvSpPr>
              <p:spPr>
                <a:xfrm>
                  <a:off x="4944009" y="114767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" name="Google Shape;84;p5"/>
                <p:cNvSpPr/>
                <p:nvPr/>
              </p:nvSpPr>
              <p:spPr>
                <a:xfrm>
                  <a:off x="4944009" y="1595065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" name="Google Shape;85;p5"/>
                <p:cNvSpPr/>
                <p:nvPr/>
              </p:nvSpPr>
              <p:spPr>
                <a:xfrm>
                  <a:off x="4944009" y="2042592"/>
                  <a:ext cx="3391799" cy="17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29" extrusionOk="0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71"/>
                      </a:cubicBezTo>
                      <a:cubicBezTo>
                        <a:pt x="23728" y="35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" name="Google Shape;86;p5"/>
                <p:cNvSpPr/>
                <p:nvPr/>
              </p:nvSpPr>
              <p:spPr>
                <a:xfrm>
                  <a:off x="4944009" y="2491650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59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59"/>
                      </a:cubicBezTo>
                      <a:cubicBezTo>
                        <a:pt x="23728" y="24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" name="Google Shape;87;p5"/>
                <p:cNvSpPr/>
                <p:nvPr/>
              </p:nvSpPr>
              <p:spPr>
                <a:xfrm>
                  <a:off x="4944009" y="293903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60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60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88;p5"/>
                <p:cNvSpPr/>
                <p:nvPr/>
              </p:nvSpPr>
              <p:spPr>
                <a:xfrm>
                  <a:off x="4944009" y="3388236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83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83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89;p5"/>
                <p:cNvSpPr/>
                <p:nvPr/>
              </p:nvSpPr>
              <p:spPr>
                <a:xfrm>
                  <a:off x="4944009" y="3835762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90;p5"/>
                <p:cNvSpPr/>
                <p:nvPr/>
              </p:nvSpPr>
              <p:spPr>
                <a:xfrm>
                  <a:off x="4944009" y="4283149"/>
                  <a:ext cx="3391799" cy="18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30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59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59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1" name="Google Shape;91;p5"/>
              <p:cNvSpPr/>
              <p:nvPr/>
            </p:nvSpPr>
            <p:spPr>
              <a:xfrm>
                <a:off x="5746702" y="16752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5"/>
              <p:cNvSpPr/>
              <p:nvPr/>
            </p:nvSpPr>
            <p:spPr>
              <a:xfrm>
                <a:off x="5746702" y="18610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5"/>
              <p:cNvSpPr/>
              <p:nvPr/>
            </p:nvSpPr>
            <p:spPr>
              <a:xfrm>
                <a:off x="5746702" y="2046913"/>
                <a:ext cx="3391799" cy="7462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29" extrusionOk="0">
                    <a:moveTo>
                      <a:pt x="71" y="0"/>
                    </a:moveTo>
                    <a:cubicBezTo>
                      <a:pt x="24" y="0"/>
                      <a:pt x="1" y="35"/>
                      <a:pt x="1" y="71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71"/>
                    </a:cubicBezTo>
                    <a:cubicBezTo>
                      <a:pt x="23728" y="35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5"/>
              <p:cNvSpPr/>
              <p:nvPr/>
            </p:nvSpPr>
            <p:spPr>
              <a:xfrm>
                <a:off x="5746702" y="22334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24"/>
                      <a:pt x="1" y="59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59"/>
                    </a:cubicBezTo>
                    <a:cubicBezTo>
                      <a:pt x="23728" y="24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5"/>
              <p:cNvSpPr/>
              <p:nvPr/>
            </p:nvSpPr>
            <p:spPr>
              <a:xfrm>
                <a:off x="5746702" y="24192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60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60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5"/>
              <p:cNvSpPr/>
              <p:nvPr/>
            </p:nvSpPr>
            <p:spPr>
              <a:xfrm>
                <a:off x="5746702" y="2605759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83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83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5"/>
              <p:cNvSpPr/>
              <p:nvPr/>
            </p:nvSpPr>
            <p:spPr>
              <a:xfrm>
                <a:off x="5746702" y="279161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5"/>
              <p:cNvSpPr/>
              <p:nvPr/>
            </p:nvSpPr>
            <p:spPr>
              <a:xfrm>
                <a:off x="5746702" y="2977417"/>
                <a:ext cx="3391799" cy="7520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30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59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59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5"/>
              <p:cNvSpPr/>
              <p:nvPr/>
            </p:nvSpPr>
            <p:spPr>
              <a:xfrm>
                <a:off x="5746702" y="14894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5"/>
              <p:cNvSpPr/>
              <p:nvPr/>
            </p:nvSpPr>
            <p:spPr>
              <a:xfrm>
                <a:off x="5746702" y="13036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1" name="Google Shape;101;p5"/>
            <p:cNvGrpSpPr/>
            <p:nvPr/>
          </p:nvGrpSpPr>
          <p:grpSpPr>
            <a:xfrm>
              <a:off x="878402" y="1303655"/>
              <a:ext cx="3391799" cy="3150214"/>
              <a:chOff x="5746702" y="1303655"/>
              <a:chExt cx="3391799" cy="3150214"/>
            </a:xfrm>
          </p:grpSpPr>
          <p:grpSp>
            <p:nvGrpSpPr>
              <p:cNvPr id="102" name="Google Shape;102;p5"/>
              <p:cNvGrpSpPr/>
              <p:nvPr/>
            </p:nvGrpSpPr>
            <p:grpSpPr>
              <a:xfrm>
                <a:off x="5746702" y="3144189"/>
                <a:ext cx="3391799" cy="1309681"/>
                <a:chOff x="4944009" y="1147678"/>
                <a:chExt cx="3391799" cy="3153578"/>
              </a:xfrm>
            </p:grpSpPr>
            <p:sp>
              <p:nvSpPr>
                <p:cNvPr id="103" name="Google Shape;103;p5"/>
                <p:cNvSpPr/>
                <p:nvPr/>
              </p:nvSpPr>
              <p:spPr>
                <a:xfrm>
                  <a:off x="4944009" y="114767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" name="Google Shape;104;p5"/>
                <p:cNvSpPr/>
                <p:nvPr/>
              </p:nvSpPr>
              <p:spPr>
                <a:xfrm>
                  <a:off x="4944009" y="1595065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" name="Google Shape;105;p5"/>
                <p:cNvSpPr/>
                <p:nvPr/>
              </p:nvSpPr>
              <p:spPr>
                <a:xfrm>
                  <a:off x="4944009" y="2042592"/>
                  <a:ext cx="3391799" cy="17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29" extrusionOk="0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71"/>
                      </a:cubicBezTo>
                      <a:cubicBezTo>
                        <a:pt x="23728" y="35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" name="Google Shape;106;p5"/>
                <p:cNvSpPr/>
                <p:nvPr/>
              </p:nvSpPr>
              <p:spPr>
                <a:xfrm>
                  <a:off x="4944009" y="2491650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59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59"/>
                      </a:cubicBezTo>
                      <a:cubicBezTo>
                        <a:pt x="23728" y="24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" name="Google Shape;107;p5"/>
                <p:cNvSpPr/>
                <p:nvPr/>
              </p:nvSpPr>
              <p:spPr>
                <a:xfrm>
                  <a:off x="4944009" y="293903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60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60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" name="Google Shape;108;p5"/>
                <p:cNvSpPr/>
                <p:nvPr/>
              </p:nvSpPr>
              <p:spPr>
                <a:xfrm>
                  <a:off x="4944009" y="3388236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83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83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" name="Google Shape;109;p5"/>
                <p:cNvSpPr/>
                <p:nvPr/>
              </p:nvSpPr>
              <p:spPr>
                <a:xfrm>
                  <a:off x="4944009" y="3835762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110;p5"/>
                <p:cNvSpPr/>
                <p:nvPr/>
              </p:nvSpPr>
              <p:spPr>
                <a:xfrm>
                  <a:off x="4944009" y="4283149"/>
                  <a:ext cx="3391799" cy="18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30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59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59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11" name="Google Shape;111;p5"/>
              <p:cNvSpPr/>
              <p:nvPr/>
            </p:nvSpPr>
            <p:spPr>
              <a:xfrm>
                <a:off x="5746702" y="16752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5"/>
              <p:cNvSpPr/>
              <p:nvPr/>
            </p:nvSpPr>
            <p:spPr>
              <a:xfrm>
                <a:off x="5746702" y="18610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5"/>
              <p:cNvSpPr/>
              <p:nvPr/>
            </p:nvSpPr>
            <p:spPr>
              <a:xfrm>
                <a:off x="5746702" y="2046913"/>
                <a:ext cx="3391799" cy="7462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29" extrusionOk="0">
                    <a:moveTo>
                      <a:pt x="71" y="0"/>
                    </a:moveTo>
                    <a:cubicBezTo>
                      <a:pt x="24" y="0"/>
                      <a:pt x="1" y="35"/>
                      <a:pt x="1" y="71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71"/>
                    </a:cubicBezTo>
                    <a:cubicBezTo>
                      <a:pt x="23728" y="35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5"/>
              <p:cNvSpPr/>
              <p:nvPr/>
            </p:nvSpPr>
            <p:spPr>
              <a:xfrm>
                <a:off x="5746702" y="22334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24"/>
                      <a:pt x="1" y="59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59"/>
                    </a:cubicBezTo>
                    <a:cubicBezTo>
                      <a:pt x="23728" y="24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5"/>
              <p:cNvSpPr/>
              <p:nvPr/>
            </p:nvSpPr>
            <p:spPr>
              <a:xfrm>
                <a:off x="5746702" y="24192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60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60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5"/>
              <p:cNvSpPr/>
              <p:nvPr/>
            </p:nvSpPr>
            <p:spPr>
              <a:xfrm>
                <a:off x="5746702" y="2605759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83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83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5"/>
              <p:cNvSpPr/>
              <p:nvPr/>
            </p:nvSpPr>
            <p:spPr>
              <a:xfrm>
                <a:off x="5746702" y="279161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5"/>
              <p:cNvSpPr/>
              <p:nvPr/>
            </p:nvSpPr>
            <p:spPr>
              <a:xfrm>
                <a:off x="5746702" y="2977417"/>
                <a:ext cx="3391799" cy="7520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30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59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59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5"/>
              <p:cNvSpPr/>
              <p:nvPr/>
            </p:nvSpPr>
            <p:spPr>
              <a:xfrm>
                <a:off x="5746702" y="14894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5"/>
              <p:cNvSpPr/>
              <p:nvPr/>
            </p:nvSpPr>
            <p:spPr>
              <a:xfrm>
                <a:off x="5746702" y="13036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1" name="Google Shape;121;p5"/>
          <p:cNvSpPr txBox="1">
            <a:spLocks noGrp="1"/>
          </p:cNvSpPr>
          <p:nvPr>
            <p:ph type="title"/>
          </p:nvPr>
        </p:nvSpPr>
        <p:spPr>
          <a:xfrm>
            <a:off x="1092475" y="2747022"/>
            <a:ext cx="27426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5"/>
          <p:cNvSpPr txBox="1">
            <a:spLocks noGrp="1"/>
          </p:cNvSpPr>
          <p:nvPr>
            <p:ph type="title" idx="2"/>
          </p:nvPr>
        </p:nvSpPr>
        <p:spPr>
          <a:xfrm>
            <a:off x="5308922" y="2747022"/>
            <a:ext cx="2742600" cy="55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5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5"/>
          <p:cNvSpPr txBox="1">
            <a:spLocks noGrp="1"/>
          </p:cNvSpPr>
          <p:nvPr>
            <p:ph type="subTitle" idx="1"/>
          </p:nvPr>
        </p:nvSpPr>
        <p:spPr>
          <a:xfrm>
            <a:off x="5259575" y="3310850"/>
            <a:ext cx="28413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4" name="Google Shape;124;p5"/>
          <p:cNvSpPr txBox="1">
            <a:spLocks noGrp="1"/>
          </p:cNvSpPr>
          <p:nvPr>
            <p:ph type="subTitle" idx="3"/>
          </p:nvPr>
        </p:nvSpPr>
        <p:spPr>
          <a:xfrm>
            <a:off x="1043350" y="3310850"/>
            <a:ext cx="28413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9"/>
          <p:cNvGrpSpPr/>
          <p:nvPr/>
        </p:nvGrpSpPr>
        <p:grpSpPr>
          <a:xfrm rot="10800000">
            <a:off x="578275" y="232240"/>
            <a:ext cx="7987458" cy="4833325"/>
            <a:chOff x="578275" y="156040"/>
            <a:chExt cx="7987458" cy="4833325"/>
          </a:xfrm>
        </p:grpSpPr>
        <p:sp>
          <p:nvSpPr>
            <p:cNvPr id="182" name="Google Shape;182;p9"/>
            <p:cNvSpPr/>
            <p:nvPr/>
          </p:nvSpPr>
          <p:spPr>
            <a:xfrm>
              <a:off x="853474" y="548175"/>
              <a:ext cx="7437059" cy="4333887"/>
            </a:xfrm>
            <a:custGeom>
              <a:avLst/>
              <a:gdLst/>
              <a:ahLst/>
              <a:cxnLst/>
              <a:rect l="l" t="t" r="r" b="b"/>
              <a:pathLst>
                <a:path w="267785" h="179904" extrusionOk="0">
                  <a:moveTo>
                    <a:pt x="1" y="1"/>
                  </a:moveTo>
                  <a:lnTo>
                    <a:pt x="1" y="179903"/>
                  </a:lnTo>
                  <a:lnTo>
                    <a:pt x="267784" y="179903"/>
                  </a:lnTo>
                  <a:lnTo>
                    <a:pt x="26778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9"/>
            <p:cNvSpPr/>
            <p:nvPr/>
          </p:nvSpPr>
          <p:spPr>
            <a:xfrm>
              <a:off x="578275" y="337875"/>
              <a:ext cx="7987458" cy="4651490"/>
            </a:xfrm>
            <a:custGeom>
              <a:avLst/>
              <a:gdLst/>
              <a:ahLst/>
              <a:cxnLst/>
              <a:rect l="l" t="t" r="r" b="b"/>
              <a:pathLst>
                <a:path w="285700" h="193088" extrusionOk="0">
                  <a:moveTo>
                    <a:pt x="276042" y="8731"/>
                  </a:moveTo>
                  <a:lnTo>
                    <a:pt x="276042" y="147738"/>
                  </a:lnTo>
                  <a:lnTo>
                    <a:pt x="276042" y="184337"/>
                  </a:lnTo>
                  <a:lnTo>
                    <a:pt x="9657" y="184337"/>
                  </a:lnTo>
                  <a:lnTo>
                    <a:pt x="9657" y="8731"/>
                  </a:lnTo>
                  <a:close/>
                  <a:moveTo>
                    <a:pt x="9618" y="1"/>
                  </a:moveTo>
                  <a:cubicBezTo>
                    <a:pt x="4317" y="1"/>
                    <a:pt x="0" y="3509"/>
                    <a:pt x="0" y="7845"/>
                  </a:cubicBezTo>
                  <a:lnTo>
                    <a:pt x="0" y="185224"/>
                  </a:lnTo>
                  <a:cubicBezTo>
                    <a:pt x="0" y="189560"/>
                    <a:pt x="4317" y="193087"/>
                    <a:pt x="9618" y="193087"/>
                  </a:cubicBezTo>
                  <a:lnTo>
                    <a:pt x="276082" y="193087"/>
                  </a:lnTo>
                  <a:cubicBezTo>
                    <a:pt x="281384" y="193087"/>
                    <a:pt x="285700" y="189560"/>
                    <a:pt x="285700" y="185224"/>
                  </a:cubicBezTo>
                  <a:lnTo>
                    <a:pt x="285700" y="7845"/>
                  </a:lnTo>
                  <a:cubicBezTo>
                    <a:pt x="285700" y="3509"/>
                    <a:pt x="281384" y="1"/>
                    <a:pt x="2760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84" name="Google Shape;184;p9"/>
            <p:cNvGrpSpPr/>
            <p:nvPr/>
          </p:nvGrpSpPr>
          <p:grpSpPr>
            <a:xfrm>
              <a:off x="1290309" y="156040"/>
              <a:ext cx="183301" cy="702705"/>
              <a:chOff x="1506468" y="154140"/>
              <a:chExt cx="183301" cy="702705"/>
            </a:xfrm>
          </p:grpSpPr>
          <p:sp>
            <p:nvSpPr>
              <p:cNvPr id="185" name="Google Shape;185;p9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9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7" name="Google Shape;187;p9"/>
            <p:cNvGrpSpPr/>
            <p:nvPr/>
          </p:nvGrpSpPr>
          <p:grpSpPr>
            <a:xfrm>
              <a:off x="2087821" y="156040"/>
              <a:ext cx="183301" cy="702705"/>
              <a:chOff x="1506468" y="154140"/>
              <a:chExt cx="183301" cy="702705"/>
            </a:xfrm>
          </p:grpSpPr>
          <p:sp>
            <p:nvSpPr>
              <p:cNvPr id="188" name="Google Shape;188;p9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9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0" name="Google Shape;190;p9"/>
            <p:cNvGrpSpPr/>
            <p:nvPr/>
          </p:nvGrpSpPr>
          <p:grpSpPr>
            <a:xfrm>
              <a:off x="2885334" y="156040"/>
              <a:ext cx="183301" cy="702705"/>
              <a:chOff x="1506468" y="154140"/>
              <a:chExt cx="183301" cy="702705"/>
            </a:xfrm>
          </p:grpSpPr>
          <p:sp>
            <p:nvSpPr>
              <p:cNvPr id="191" name="Google Shape;191;p9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9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3" name="Google Shape;193;p9"/>
            <p:cNvGrpSpPr/>
            <p:nvPr/>
          </p:nvGrpSpPr>
          <p:grpSpPr>
            <a:xfrm>
              <a:off x="3682846" y="156040"/>
              <a:ext cx="183301" cy="702705"/>
              <a:chOff x="1506468" y="154140"/>
              <a:chExt cx="183301" cy="702705"/>
            </a:xfrm>
          </p:grpSpPr>
          <p:sp>
            <p:nvSpPr>
              <p:cNvPr id="194" name="Google Shape;194;p9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9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6" name="Google Shape;196;p9"/>
            <p:cNvGrpSpPr/>
            <p:nvPr/>
          </p:nvGrpSpPr>
          <p:grpSpPr>
            <a:xfrm>
              <a:off x="4480359" y="156040"/>
              <a:ext cx="183301" cy="702705"/>
              <a:chOff x="1506468" y="154140"/>
              <a:chExt cx="183301" cy="702705"/>
            </a:xfrm>
          </p:grpSpPr>
          <p:sp>
            <p:nvSpPr>
              <p:cNvPr id="197" name="Google Shape;197;p9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9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9" name="Google Shape;199;p9"/>
            <p:cNvGrpSpPr/>
            <p:nvPr/>
          </p:nvGrpSpPr>
          <p:grpSpPr>
            <a:xfrm>
              <a:off x="5277871" y="156040"/>
              <a:ext cx="183301" cy="702705"/>
              <a:chOff x="1506468" y="154140"/>
              <a:chExt cx="183301" cy="702705"/>
            </a:xfrm>
          </p:grpSpPr>
          <p:sp>
            <p:nvSpPr>
              <p:cNvPr id="200" name="Google Shape;200;p9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201;p9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2" name="Google Shape;202;p9"/>
            <p:cNvGrpSpPr/>
            <p:nvPr/>
          </p:nvGrpSpPr>
          <p:grpSpPr>
            <a:xfrm>
              <a:off x="6075384" y="156040"/>
              <a:ext cx="183301" cy="702705"/>
              <a:chOff x="1506468" y="154140"/>
              <a:chExt cx="183301" cy="702705"/>
            </a:xfrm>
          </p:grpSpPr>
          <p:sp>
            <p:nvSpPr>
              <p:cNvPr id="203" name="Google Shape;203;p9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204;p9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5" name="Google Shape;205;p9"/>
            <p:cNvGrpSpPr/>
            <p:nvPr/>
          </p:nvGrpSpPr>
          <p:grpSpPr>
            <a:xfrm>
              <a:off x="6872896" y="156040"/>
              <a:ext cx="183301" cy="702705"/>
              <a:chOff x="1506468" y="154140"/>
              <a:chExt cx="183301" cy="702705"/>
            </a:xfrm>
          </p:grpSpPr>
          <p:sp>
            <p:nvSpPr>
              <p:cNvPr id="206" name="Google Shape;206;p9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9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" name="Google Shape;208;p9"/>
            <p:cNvGrpSpPr/>
            <p:nvPr/>
          </p:nvGrpSpPr>
          <p:grpSpPr>
            <a:xfrm>
              <a:off x="7670409" y="156040"/>
              <a:ext cx="183301" cy="702705"/>
              <a:chOff x="1506468" y="154140"/>
              <a:chExt cx="183301" cy="702705"/>
            </a:xfrm>
          </p:grpSpPr>
          <p:sp>
            <p:nvSpPr>
              <p:cNvPr id="209" name="Google Shape;209;p9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9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1" name="Google Shape;211;p9"/>
            <p:cNvGrpSpPr/>
            <p:nvPr/>
          </p:nvGrpSpPr>
          <p:grpSpPr>
            <a:xfrm>
              <a:off x="1180883" y="1303646"/>
              <a:ext cx="6782241" cy="3150214"/>
              <a:chOff x="5746702" y="1303655"/>
              <a:chExt cx="3391799" cy="3150214"/>
            </a:xfrm>
          </p:grpSpPr>
          <p:grpSp>
            <p:nvGrpSpPr>
              <p:cNvPr id="212" name="Google Shape;212;p9"/>
              <p:cNvGrpSpPr/>
              <p:nvPr/>
            </p:nvGrpSpPr>
            <p:grpSpPr>
              <a:xfrm>
                <a:off x="5746702" y="3144189"/>
                <a:ext cx="3391799" cy="1309681"/>
                <a:chOff x="4944009" y="1147678"/>
                <a:chExt cx="3391799" cy="3153578"/>
              </a:xfrm>
            </p:grpSpPr>
            <p:sp>
              <p:nvSpPr>
                <p:cNvPr id="213" name="Google Shape;213;p9"/>
                <p:cNvSpPr/>
                <p:nvPr/>
              </p:nvSpPr>
              <p:spPr>
                <a:xfrm>
                  <a:off x="4944009" y="114767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4" name="Google Shape;214;p9"/>
                <p:cNvSpPr/>
                <p:nvPr/>
              </p:nvSpPr>
              <p:spPr>
                <a:xfrm>
                  <a:off x="4944009" y="1595065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5" name="Google Shape;215;p9"/>
                <p:cNvSpPr/>
                <p:nvPr/>
              </p:nvSpPr>
              <p:spPr>
                <a:xfrm>
                  <a:off x="4944009" y="2042592"/>
                  <a:ext cx="3391799" cy="17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29" extrusionOk="0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71"/>
                      </a:cubicBezTo>
                      <a:cubicBezTo>
                        <a:pt x="23728" y="35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6" name="Google Shape;216;p9"/>
                <p:cNvSpPr/>
                <p:nvPr/>
              </p:nvSpPr>
              <p:spPr>
                <a:xfrm>
                  <a:off x="4944009" y="2491650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59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59"/>
                      </a:cubicBezTo>
                      <a:cubicBezTo>
                        <a:pt x="23728" y="24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7" name="Google Shape;217;p9"/>
                <p:cNvSpPr/>
                <p:nvPr/>
              </p:nvSpPr>
              <p:spPr>
                <a:xfrm>
                  <a:off x="4944009" y="293903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60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60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8" name="Google Shape;218;p9"/>
                <p:cNvSpPr/>
                <p:nvPr/>
              </p:nvSpPr>
              <p:spPr>
                <a:xfrm>
                  <a:off x="4944009" y="3388236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83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83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9" name="Google Shape;219;p9"/>
                <p:cNvSpPr/>
                <p:nvPr/>
              </p:nvSpPr>
              <p:spPr>
                <a:xfrm>
                  <a:off x="4944009" y="3835762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0" name="Google Shape;220;p9"/>
                <p:cNvSpPr/>
                <p:nvPr/>
              </p:nvSpPr>
              <p:spPr>
                <a:xfrm>
                  <a:off x="4944009" y="4283149"/>
                  <a:ext cx="3391799" cy="18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30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59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59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21" name="Google Shape;221;p9"/>
              <p:cNvSpPr/>
              <p:nvPr/>
            </p:nvSpPr>
            <p:spPr>
              <a:xfrm>
                <a:off x="5746702" y="16752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9"/>
              <p:cNvSpPr/>
              <p:nvPr/>
            </p:nvSpPr>
            <p:spPr>
              <a:xfrm>
                <a:off x="5746702" y="18610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9"/>
              <p:cNvSpPr/>
              <p:nvPr/>
            </p:nvSpPr>
            <p:spPr>
              <a:xfrm>
                <a:off x="5746702" y="2046913"/>
                <a:ext cx="3391799" cy="7462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29" extrusionOk="0">
                    <a:moveTo>
                      <a:pt x="71" y="0"/>
                    </a:moveTo>
                    <a:cubicBezTo>
                      <a:pt x="24" y="0"/>
                      <a:pt x="1" y="35"/>
                      <a:pt x="1" y="71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71"/>
                    </a:cubicBezTo>
                    <a:cubicBezTo>
                      <a:pt x="23728" y="35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9"/>
              <p:cNvSpPr/>
              <p:nvPr/>
            </p:nvSpPr>
            <p:spPr>
              <a:xfrm>
                <a:off x="5746702" y="22334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24"/>
                      <a:pt x="1" y="59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59"/>
                    </a:cubicBezTo>
                    <a:cubicBezTo>
                      <a:pt x="23728" y="24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225;p9"/>
              <p:cNvSpPr/>
              <p:nvPr/>
            </p:nvSpPr>
            <p:spPr>
              <a:xfrm>
                <a:off x="5746702" y="24192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60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60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226;p9"/>
              <p:cNvSpPr/>
              <p:nvPr/>
            </p:nvSpPr>
            <p:spPr>
              <a:xfrm>
                <a:off x="5746702" y="2605759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83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83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227;p9"/>
              <p:cNvSpPr/>
              <p:nvPr/>
            </p:nvSpPr>
            <p:spPr>
              <a:xfrm>
                <a:off x="5746702" y="279161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228;p9"/>
              <p:cNvSpPr/>
              <p:nvPr/>
            </p:nvSpPr>
            <p:spPr>
              <a:xfrm>
                <a:off x="5746702" y="2977417"/>
                <a:ext cx="3391799" cy="7520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30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59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59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229;p9"/>
              <p:cNvSpPr/>
              <p:nvPr/>
            </p:nvSpPr>
            <p:spPr>
              <a:xfrm>
                <a:off x="5746702" y="14894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230;p9"/>
              <p:cNvSpPr/>
              <p:nvPr/>
            </p:nvSpPr>
            <p:spPr>
              <a:xfrm>
                <a:off x="5746702" y="13036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31" name="Google Shape;231;p9"/>
          <p:cNvSpPr txBox="1">
            <a:spLocks noGrp="1"/>
          </p:cNvSpPr>
          <p:nvPr>
            <p:ph type="title"/>
          </p:nvPr>
        </p:nvSpPr>
        <p:spPr>
          <a:xfrm>
            <a:off x="1630050" y="1304700"/>
            <a:ext cx="5883900" cy="12132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2" name="Google Shape;232;p9"/>
          <p:cNvSpPr txBox="1">
            <a:spLocks noGrp="1"/>
          </p:cNvSpPr>
          <p:nvPr>
            <p:ph type="subTitle" idx="1"/>
          </p:nvPr>
        </p:nvSpPr>
        <p:spPr>
          <a:xfrm>
            <a:off x="2241550" y="2809900"/>
            <a:ext cx="4661100" cy="110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3"/>
          <p:cNvSpPr/>
          <p:nvPr/>
        </p:nvSpPr>
        <p:spPr>
          <a:xfrm>
            <a:off x="853474" y="468325"/>
            <a:ext cx="7437059" cy="4333887"/>
          </a:xfrm>
          <a:custGeom>
            <a:avLst/>
            <a:gdLst/>
            <a:ahLst/>
            <a:cxnLst/>
            <a:rect l="l" t="t" r="r" b="b"/>
            <a:pathLst>
              <a:path w="267785" h="179904" extrusionOk="0">
                <a:moveTo>
                  <a:pt x="1" y="1"/>
                </a:moveTo>
                <a:lnTo>
                  <a:pt x="1" y="179903"/>
                </a:lnTo>
                <a:lnTo>
                  <a:pt x="267784" y="179903"/>
                </a:lnTo>
                <a:lnTo>
                  <a:pt x="26778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3"/>
          <p:cNvSpPr/>
          <p:nvPr/>
        </p:nvSpPr>
        <p:spPr>
          <a:xfrm>
            <a:off x="578275" y="258025"/>
            <a:ext cx="7987458" cy="4651490"/>
          </a:xfrm>
          <a:custGeom>
            <a:avLst/>
            <a:gdLst/>
            <a:ahLst/>
            <a:cxnLst/>
            <a:rect l="l" t="t" r="r" b="b"/>
            <a:pathLst>
              <a:path w="285700" h="193088" extrusionOk="0">
                <a:moveTo>
                  <a:pt x="276042" y="8731"/>
                </a:moveTo>
                <a:lnTo>
                  <a:pt x="276042" y="147738"/>
                </a:lnTo>
                <a:lnTo>
                  <a:pt x="276042" y="184337"/>
                </a:lnTo>
                <a:lnTo>
                  <a:pt x="9657" y="184337"/>
                </a:lnTo>
                <a:lnTo>
                  <a:pt x="9657" y="8731"/>
                </a:lnTo>
                <a:close/>
                <a:moveTo>
                  <a:pt x="9618" y="1"/>
                </a:moveTo>
                <a:cubicBezTo>
                  <a:pt x="4317" y="1"/>
                  <a:pt x="0" y="3509"/>
                  <a:pt x="0" y="7845"/>
                </a:cubicBezTo>
                <a:lnTo>
                  <a:pt x="0" y="185224"/>
                </a:lnTo>
                <a:cubicBezTo>
                  <a:pt x="0" y="189560"/>
                  <a:pt x="4317" y="193087"/>
                  <a:pt x="9618" y="193087"/>
                </a:cubicBezTo>
                <a:lnTo>
                  <a:pt x="276082" y="193087"/>
                </a:lnTo>
                <a:cubicBezTo>
                  <a:pt x="281384" y="193087"/>
                  <a:pt x="285700" y="189560"/>
                  <a:pt x="285700" y="185224"/>
                </a:cubicBezTo>
                <a:lnTo>
                  <a:pt x="285700" y="7845"/>
                </a:lnTo>
                <a:cubicBezTo>
                  <a:pt x="285700" y="3509"/>
                  <a:pt x="281384" y="1"/>
                  <a:pt x="27608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2" name="Google Shape;292;p13"/>
          <p:cNvGrpSpPr/>
          <p:nvPr/>
        </p:nvGrpSpPr>
        <p:grpSpPr>
          <a:xfrm rot="-5400000">
            <a:off x="689759" y="3827440"/>
            <a:ext cx="183301" cy="702705"/>
            <a:chOff x="1506468" y="154140"/>
            <a:chExt cx="183301" cy="702705"/>
          </a:xfrm>
        </p:grpSpPr>
        <p:sp>
          <p:nvSpPr>
            <p:cNvPr id="293" name="Google Shape;293;p13"/>
            <p:cNvSpPr/>
            <p:nvPr/>
          </p:nvSpPr>
          <p:spPr>
            <a:xfrm>
              <a:off x="1506468" y="682097"/>
              <a:ext cx="183301" cy="174749"/>
            </a:xfrm>
            <a:custGeom>
              <a:avLst/>
              <a:gdLst/>
              <a:ahLst/>
              <a:cxnLst/>
              <a:rect l="l" t="t" r="r" b="b"/>
              <a:pathLst>
                <a:path w="7609" h="7254" extrusionOk="0">
                  <a:moveTo>
                    <a:pt x="2168" y="0"/>
                  </a:moveTo>
                  <a:cubicBezTo>
                    <a:pt x="888" y="612"/>
                    <a:pt x="0" y="1932"/>
                    <a:pt x="0" y="3450"/>
                  </a:cubicBezTo>
                  <a:cubicBezTo>
                    <a:pt x="0" y="5539"/>
                    <a:pt x="1695" y="7253"/>
                    <a:pt x="3805" y="7253"/>
                  </a:cubicBezTo>
                  <a:cubicBezTo>
                    <a:pt x="5894" y="7253"/>
                    <a:pt x="7608" y="5539"/>
                    <a:pt x="7608" y="3450"/>
                  </a:cubicBezTo>
                  <a:cubicBezTo>
                    <a:pt x="7608" y="1932"/>
                    <a:pt x="6722" y="612"/>
                    <a:pt x="5421" y="0"/>
                  </a:cubicBezTo>
                  <a:lnTo>
                    <a:pt x="5421" y="4139"/>
                  </a:lnTo>
                  <a:cubicBezTo>
                    <a:pt x="5421" y="4633"/>
                    <a:pt x="5027" y="5027"/>
                    <a:pt x="4554" y="5027"/>
                  </a:cubicBezTo>
                  <a:lnTo>
                    <a:pt x="3036" y="5027"/>
                  </a:lnTo>
                  <a:cubicBezTo>
                    <a:pt x="2563" y="5027"/>
                    <a:pt x="2168" y="4633"/>
                    <a:pt x="2168" y="4139"/>
                  </a:cubicBezTo>
                  <a:lnTo>
                    <a:pt x="21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3"/>
            <p:cNvSpPr/>
            <p:nvPr/>
          </p:nvSpPr>
          <p:spPr>
            <a:xfrm>
              <a:off x="1558695" y="154140"/>
              <a:ext cx="78389" cy="649057"/>
            </a:xfrm>
            <a:custGeom>
              <a:avLst/>
              <a:gdLst/>
              <a:ahLst/>
              <a:cxnLst/>
              <a:rect l="l" t="t" r="r" b="b"/>
              <a:pathLst>
                <a:path w="3254" h="26943" extrusionOk="0">
                  <a:moveTo>
                    <a:pt x="868" y="0"/>
                  </a:moveTo>
                  <a:cubicBezTo>
                    <a:pt x="395" y="0"/>
                    <a:pt x="0" y="394"/>
                    <a:pt x="0" y="867"/>
                  </a:cubicBezTo>
                  <a:lnTo>
                    <a:pt x="0" y="7786"/>
                  </a:lnTo>
                  <a:lnTo>
                    <a:pt x="0" y="16516"/>
                  </a:lnTo>
                  <a:lnTo>
                    <a:pt x="0" y="21916"/>
                  </a:lnTo>
                  <a:lnTo>
                    <a:pt x="0" y="26055"/>
                  </a:lnTo>
                  <a:cubicBezTo>
                    <a:pt x="0" y="26549"/>
                    <a:pt x="395" y="26943"/>
                    <a:pt x="868" y="26943"/>
                  </a:cubicBezTo>
                  <a:lnTo>
                    <a:pt x="2386" y="26943"/>
                  </a:lnTo>
                  <a:cubicBezTo>
                    <a:pt x="2859" y="26943"/>
                    <a:pt x="3253" y="26549"/>
                    <a:pt x="3253" y="26055"/>
                  </a:cubicBezTo>
                  <a:lnTo>
                    <a:pt x="3253" y="21916"/>
                  </a:lnTo>
                  <a:lnTo>
                    <a:pt x="3253" y="16516"/>
                  </a:lnTo>
                  <a:lnTo>
                    <a:pt x="3253" y="7786"/>
                  </a:lnTo>
                  <a:lnTo>
                    <a:pt x="3253" y="867"/>
                  </a:lnTo>
                  <a:cubicBezTo>
                    <a:pt x="3253" y="394"/>
                    <a:pt x="2859" y="0"/>
                    <a:pt x="23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5" name="Google Shape;295;p13"/>
          <p:cNvGrpSpPr/>
          <p:nvPr/>
        </p:nvGrpSpPr>
        <p:grpSpPr>
          <a:xfrm rot="-5400000">
            <a:off x="689759" y="3029928"/>
            <a:ext cx="183301" cy="702705"/>
            <a:chOff x="1506468" y="154140"/>
            <a:chExt cx="183301" cy="702705"/>
          </a:xfrm>
        </p:grpSpPr>
        <p:sp>
          <p:nvSpPr>
            <p:cNvPr id="296" name="Google Shape;296;p13"/>
            <p:cNvSpPr/>
            <p:nvPr/>
          </p:nvSpPr>
          <p:spPr>
            <a:xfrm>
              <a:off x="1506468" y="682097"/>
              <a:ext cx="183301" cy="174749"/>
            </a:xfrm>
            <a:custGeom>
              <a:avLst/>
              <a:gdLst/>
              <a:ahLst/>
              <a:cxnLst/>
              <a:rect l="l" t="t" r="r" b="b"/>
              <a:pathLst>
                <a:path w="7609" h="7254" extrusionOk="0">
                  <a:moveTo>
                    <a:pt x="2168" y="0"/>
                  </a:moveTo>
                  <a:cubicBezTo>
                    <a:pt x="888" y="612"/>
                    <a:pt x="0" y="1932"/>
                    <a:pt x="0" y="3450"/>
                  </a:cubicBezTo>
                  <a:cubicBezTo>
                    <a:pt x="0" y="5539"/>
                    <a:pt x="1695" y="7253"/>
                    <a:pt x="3805" y="7253"/>
                  </a:cubicBezTo>
                  <a:cubicBezTo>
                    <a:pt x="5894" y="7253"/>
                    <a:pt x="7608" y="5539"/>
                    <a:pt x="7608" y="3450"/>
                  </a:cubicBezTo>
                  <a:cubicBezTo>
                    <a:pt x="7608" y="1932"/>
                    <a:pt x="6722" y="612"/>
                    <a:pt x="5421" y="0"/>
                  </a:cubicBezTo>
                  <a:lnTo>
                    <a:pt x="5421" y="4139"/>
                  </a:lnTo>
                  <a:cubicBezTo>
                    <a:pt x="5421" y="4633"/>
                    <a:pt x="5027" y="5027"/>
                    <a:pt x="4554" y="5027"/>
                  </a:cubicBezTo>
                  <a:lnTo>
                    <a:pt x="3036" y="5027"/>
                  </a:lnTo>
                  <a:cubicBezTo>
                    <a:pt x="2563" y="5027"/>
                    <a:pt x="2168" y="4633"/>
                    <a:pt x="2168" y="4139"/>
                  </a:cubicBezTo>
                  <a:lnTo>
                    <a:pt x="21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1558695" y="154140"/>
              <a:ext cx="78389" cy="649057"/>
            </a:xfrm>
            <a:custGeom>
              <a:avLst/>
              <a:gdLst/>
              <a:ahLst/>
              <a:cxnLst/>
              <a:rect l="l" t="t" r="r" b="b"/>
              <a:pathLst>
                <a:path w="3254" h="26943" extrusionOk="0">
                  <a:moveTo>
                    <a:pt x="868" y="0"/>
                  </a:moveTo>
                  <a:cubicBezTo>
                    <a:pt x="395" y="0"/>
                    <a:pt x="0" y="394"/>
                    <a:pt x="0" y="867"/>
                  </a:cubicBezTo>
                  <a:lnTo>
                    <a:pt x="0" y="7786"/>
                  </a:lnTo>
                  <a:lnTo>
                    <a:pt x="0" y="16516"/>
                  </a:lnTo>
                  <a:lnTo>
                    <a:pt x="0" y="21916"/>
                  </a:lnTo>
                  <a:lnTo>
                    <a:pt x="0" y="26055"/>
                  </a:lnTo>
                  <a:cubicBezTo>
                    <a:pt x="0" y="26549"/>
                    <a:pt x="395" y="26943"/>
                    <a:pt x="868" y="26943"/>
                  </a:cubicBezTo>
                  <a:lnTo>
                    <a:pt x="2386" y="26943"/>
                  </a:lnTo>
                  <a:cubicBezTo>
                    <a:pt x="2859" y="26943"/>
                    <a:pt x="3253" y="26549"/>
                    <a:pt x="3253" y="26055"/>
                  </a:cubicBezTo>
                  <a:lnTo>
                    <a:pt x="3253" y="21916"/>
                  </a:lnTo>
                  <a:lnTo>
                    <a:pt x="3253" y="16516"/>
                  </a:lnTo>
                  <a:lnTo>
                    <a:pt x="3253" y="7786"/>
                  </a:lnTo>
                  <a:lnTo>
                    <a:pt x="3253" y="867"/>
                  </a:lnTo>
                  <a:cubicBezTo>
                    <a:pt x="3253" y="394"/>
                    <a:pt x="2859" y="0"/>
                    <a:pt x="23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8" name="Google Shape;298;p13"/>
          <p:cNvGrpSpPr/>
          <p:nvPr/>
        </p:nvGrpSpPr>
        <p:grpSpPr>
          <a:xfrm rot="-5400000">
            <a:off x="689759" y="2232415"/>
            <a:ext cx="183301" cy="702705"/>
            <a:chOff x="1506468" y="154140"/>
            <a:chExt cx="183301" cy="702705"/>
          </a:xfrm>
        </p:grpSpPr>
        <p:sp>
          <p:nvSpPr>
            <p:cNvPr id="299" name="Google Shape;299;p13"/>
            <p:cNvSpPr/>
            <p:nvPr/>
          </p:nvSpPr>
          <p:spPr>
            <a:xfrm>
              <a:off x="1506468" y="682097"/>
              <a:ext cx="183301" cy="174749"/>
            </a:xfrm>
            <a:custGeom>
              <a:avLst/>
              <a:gdLst/>
              <a:ahLst/>
              <a:cxnLst/>
              <a:rect l="l" t="t" r="r" b="b"/>
              <a:pathLst>
                <a:path w="7609" h="7254" extrusionOk="0">
                  <a:moveTo>
                    <a:pt x="2168" y="0"/>
                  </a:moveTo>
                  <a:cubicBezTo>
                    <a:pt x="888" y="612"/>
                    <a:pt x="0" y="1932"/>
                    <a:pt x="0" y="3450"/>
                  </a:cubicBezTo>
                  <a:cubicBezTo>
                    <a:pt x="0" y="5539"/>
                    <a:pt x="1695" y="7253"/>
                    <a:pt x="3805" y="7253"/>
                  </a:cubicBezTo>
                  <a:cubicBezTo>
                    <a:pt x="5894" y="7253"/>
                    <a:pt x="7608" y="5539"/>
                    <a:pt x="7608" y="3450"/>
                  </a:cubicBezTo>
                  <a:cubicBezTo>
                    <a:pt x="7608" y="1932"/>
                    <a:pt x="6722" y="612"/>
                    <a:pt x="5421" y="0"/>
                  </a:cubicBezTo>
                  <a:lnTo>
                    <a:pt x="5421" y="4139"/>
                  </a:lnTo>
                  <a:cubicBezTo>
                    <a:pt x="5421" y="4633"/>
                    <a:pt x="5027" y="5027"/>
                    <a:pt x="4554" y="5027"/>
                  </a:cubicBezTo>
                  <a:lnTo>
                    <a:pt x="3036" y="5027"/>
                  </a:lnTo>
                  <a:cubicBezTo>
                    <a:pt x="2563" y="5027"/>
                    <a:pt x="2168" y="4633"/>
                    <a:pt x="2168" y="4139"/>
                  </a:cubicBezTo>
                  <a:lnTo>
                    <a:pt x="21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3"/>
            <p:cNvSpPr/>
            <p:nvPr/>
          </p:nvSpPr>
          <p:spPr>
            <a:xfrm>
              <a:off x="1558695" y="154140"/>
              <a:ext cx="78389" cy="649057"/>
            </a:xfrm>
            <a:custGeom>
              <a:avLst/>
              <a:gdLst/>
              <a:ahLst/>
              <a:cxnLst/>
              <a:rect l="l" t="t" r="r" b="b"/>
              <a:pathLst>
                <a:path w="3254" h="26943" extrusionOk="0">
                  <a:moveTo>
                    <a:pt x="868" y="0"/>
                  </a:moveTo>
                  <a:cubicBezTo>
                    <a:pt x="395" y="0"/>
                    <a:pt x="0" y="394"/>
                    <a:pt x="0" y="867"/>
                  </a:cubicBezTo>
                  <a:lnTo>
                    <a:pt x="0" y="7786"/>
                  </a:lnTo>
                  <a:lnTo>
                    <a:pt x="0" y="16516"/>
                  </a:lnTo>
                  <a:lnTo>
                    <a:pt x="0" y="21916"/>
                  </a:lnTo>
                  <a:lnTo>
                    <a:pt x="0" y="26055"/>
                  </a:lnTo>
                  <a:cubicBezTo>
                    <a:pt x="0" y="26549"/>
                    <a:pt x="395" y="26943"/>
                    <a:pt x="868" y="26943"/>
                  </a:cubicBezTo>
                  <a:lnTo>
                    <a:pt x="2386" y="26943"/>
                  </a:lnTo>
                  <a:cubicBezTo>
                    <a:pt x="2859" y="26943"/>
                    <a:pt x="3253" y="26549"/>
                    <a:pt x="3253" y="26055"/>
                  </a:cubicBezTo>
                  <a:lnTo>
                    <a:pt x="3253" y="21916"/>
                  </a:lnTo>
                  <a:lnTo>
                    <a:pt x="3253" y="16516"/>
                  </a:lnTo>
                  <a:lnTo>
                    <a:pt x="3253" y="7786"/>
                  </a:lnTo>
                  <a:lnTo>
                    <a:pt x="3253" y="867"/>
                  </a:lnTo>
                  <a:cubicBezTo>
                    <a:pt x="3253" y="394"/>
                    <a:pt x="2859" y="0"/>
                    <a:pt x="23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1" name="Google Shape;301;p13"/>
          <p:cNvGrpSpPr/>
          <p:nvPr/>
        </p:nvGrpSpPr>
        <p:grpSpPr>
          <a:xfrm rot="-5400000">
            <a:off x="689759" y="1434903"/>
            <a:ext cx="183301" cy="702705"/>
            <a:chOff x="1506468" y="154140"/>
            <a:chExt cx="183301" cy="702705"/>
          </a:xfrm>
        </p:grpSpPr>
        <p:sp>
          <p:nvSpPr>
            <p:cNvPr id="302" name="Google Shape;302;p13"/>
            <p:cNvSpPr/>
            <p:nvPr/>
          </p:nvSpPr>
          <p:spPr>
            <a:xfrm>
              <a:off x="1506468" y="682097"/>
              <a:ext cx="183301" cy="174749"/>
            </a:xfrm>
            <a:custGeom>
              <a:avLst/>
              <a:gdLst/>
              <a:ahLst/>
              <a:cxnLst/>
              <a:rect l="l" t="t" r="r" b="b"/>
              <a:pathLst>
                <a:path w="7609" h="7254" extrusionOk="0">
                  <a:moveTo>
                    <a:pt x="2168" y="0"/>
                  </a:moveTo>
                  <a:cubicBezTo>
                    <a:pt x="888" y="612"/>
                    <a:pt x="0" y="1932"/>
                    <a:pt x="0" y="3450"/>
                  </a:cubicBezTo>
                  <a:cubicBezTo>
                    <a:pt x="0" y="5539"/>
                    <a:pt x="1695" y="7253"/>
                    <a:pt x="3805" y="7253"/>
                  </a:cubicBezTo>
                  <a:cubicBezTo>
                    <a:pt x="5894" y="7253"/>
                    <a:pt x="7608" y="5539"/>
                    <a:pt x="7608" y="3450"/>
                  </a:cubicBezTo>
                  <a:cubicBezTo>
                    <a:pt x="7608" y="1932"/>
                    <a:pt x="6722" y="612"/>
                    <a:pt x="5421" y="0"/>
                  </a:cubicBezTo>
                  <a:lnTo>
                    <a:pt x="5421" y="4139"/>
                  </a:lnTo>
                  <a:cubicBezTo>
                    <a:pt x="5421" y="4633"/>
                    <a:pt x="5027" y="5027"/>
                    <a:pt x="4554" y="5027"/>
                  </a:cubicBezTo>
                  <a:lnTo>
                    <a:pt x="3036" y="5027"/>
                  </a:lnTo>
                  <a:cubicBezTo>
                    <a:pt x="2563" y="5027"/>
                    <a:pt x="2168" y="4633"/>
                    <a:pt x="2168" y="4139"/>
                  </a:cubicBezTo>
                  <a:lnTo>
                    <a:pt x="21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3"/>
            <p:cNvSpPr/>
            <p:nvPr/>
          </p:nvSpPr>
          <p:spPr>
            <a:xfrm>
              <a:off x="1558695" y="154140"/>
              <a:ext cx="78389" cy="649057"/>
            </a:xfrm>
            <a:custGeom>
              <a:avLst/>
              <a:gdLst/>
              <a:ahLst/>
              <a:cxnLst/>
              <a:rect l="l" t="t" r="r" b="b"/>
              <a:pathLst>
                <a:path w="3254" h="26943" extrusionOk="0">
                  <a:moveTo>
                    <a:pt x="868" y="0"/>
                  </a:moveTo>
                  <a:cubicBezTo>
                    <a:pt x="395" y="0"/>
                    <a:pt x="0" y="394"/>
                    <a:pt x="0" y="867"/>
                  </a:cubicBezTo>
                  <a:lnTo>
                    <a:pt x="0" y="7786"/>
                  </a:lnTo>
                  <a:lnTo>
                    <a:pt x="0" y="16516"/>
                  </a:lnTo>
                  <a:lnTo>
                    <a:pt x="0" y="21916"/>
                  </a:lnTo>
                  <a:lnTo>
                    <a:pt x="0" y="26055"/>
                  </a:lnTo>
                  <a:cubicBezTo>
                    <a:pt x="0" y="26549"/>
                    <a:pt x="395" y="26943"/>
                    <a:pt x="868" y="26943"/>
                  </a:cubicBezTo>
                  <a:lnTo>
                    <a:pt x="2386" y="26943"/>
                  </a:lnTo>
                  <a:cubicBezTo>
                    <a:pt x="2859" y="26943"/>
                    <a:pt x="3253" y="26549"/>
                    <a:pt x="3253" y="26055"/>
                  </a:cubicBezTo>
                  <a:lnTo>
                    <a:pt x="3253" y="21916"/>
                  </a:lnTo>
                  <a:lnTo>
                    <a:pt x="3253" y="16516"/>
                  </a:lnTo>
                  <a:lnTo>
                    <a:pt x="3253" y="7786"/>
                  </a:lnTo>
                  <a:lnTo>
                    <a:pt x="3253" y="867"/>
                  </a:lnTo>
                  <a:cubicBezTo>
                    <a:pt x="3253" y="394"/>
                    <a:pt x="2859" y="0"/>
                    <a:pt x="23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" name="Google Shape;304;p13"/>
          <p:cNvGrpSpPr/>
          <p:nvPr/>
        </p:nvGrpSpPr>
        <p:grpSpPr>
          <a:xfrm rot="-5400000">
            <a:off x="689759" y="637390"/>
            <a:ext cx="183301" cy="702705"/>
            <a:chOff x="1506468" y="154140"/>
            <a:chExt cx="183301" cy="702705"/>
          </a:xfrm>
        </p:grpSpPr>
        <p:sp>
          <p:nvSpPr>
            <p:cNvPr id="305" name="Google Shape;305;p13"/>
            <p:cNvSpPr/>
            <p:nvPr/>
          </p:nvSpPr>
          <p:spPr>
            <a:xfrm>
              <a:off x="1506468" y="682097"/>
              <a:ext cx="183301" cy="174749"/>
            </a:xfrm>
            <a:custGeom>
              <a:avLst/>
              <a:gdLst/>
              <a:ahLst/>
              <a:cxnLst/>
              <a:rect l="l" t="t" r="r" b="b"/>
              <a:pathLst>
                <a:path w="7609" h="7254" extrusionOk="0">
                  <a:moveTo>
                    <a:pt x="2168" y="0"/>
                  </a:moveTo>
                  <a:cubicBezTo>
                    <a:pt x="888" y="612"/>
                    <a:pt x="0" y="1932"/>
                    <a:pt x="0" y="3450"/>
                  </a:cubicBezTo>
                  <a:cubicBezTo>
                    <a:pt x="0" y="5539"/>
                    <a:pt x="1695" y="7253"/>
                    <a:pt x="3805" y="7253"/>
                  </a:cubicBezTo>
                  <a:cubicBezTo>
                    <a:pt x="5894" y="7253"/>
                    <a:pt x="7608" y="5539"/>
                    <a:pt x="7608" y="3450"/>
                  </a:cubicBezTo>
                  <a:cubicBezTo>
                    <a:pt x="7608" y="1932"/>
                    <a:pt x="6722" y="612"/>
                    <a:pt x="5421" y="0"/>
                  </a:cubicBezTo>
                  <a:lnTo>
                    <a:pt x="5421" y="4139"/>
                  </a:lnTo>
                  <a:cubicBezTo>
                    <a:pt x="5421" y="4633"/>
                    <a:pt x="5027" y="5027"/>
                    <a:pt x="4554" y="5027"/>
                  </a:cubicBezTo>
                  <a:lnTo>
                    <a:pt x="3036" y="5027"/>
                  </a:lnTo>
                  <a:cubicBezTo>
                    <a:pt x="2563" y="5027"/>
                    <a:pt x="2168" y="4633"/>
                    <a:pt x="2168" y="4139"/>
                  </a:cubicBezTo>
                  <a:lnTo>
                    <a:pt x="21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3"/>
            <p:cNvSpPr/>
            <p:nvPr/>
          </p:nvSpPr>
          <p:spPr>
            <a:xfrm>
              <a:off x="1558695" y="154140"/>
              <a:ext cx="78389" cy="649057"/>
            </a:xfrm>
            <a:custGeom>
              <a:avLst/>
              <a:gdLst/>
              <a:ahLst/>
              <a:cxnLst/>
              <a:rect l="l" t="t" r="r" b="b"/>
              <a:pathLst>
                <a:path w="3254" h="26943" extrusionOk="0">
                  <a:moveTo>
                    <a:pt x="868" y="0"/>
                  </a:moveTo>
                  <a:cubicBezTo>
                    <a:pt x="395" y="0"/>
                    <a:pt x="0" y="394"/>
                    <a:pt x="0" y="867"/>
                  </a:cubicBezTo>
                  <a:lnTo>
                    <a:pt x="0" y="7786"/>
                  </a:lnTo>
                  <a:lnTo>
                    <a:pt x="0" y="16516"/>
                  </a:lnTo>
                  <a:lnTo>
                    <a:pt x="0" y="21916"/>
                  </a:lnTo>
                  <a:lnTo>
                    <a:pt x="0" y="26055"/>
                  </a:lnTo>
                  <a:cubicBezTo>
                    <a:pt x="0" y="26549"/>
                    <a:pt x="395" y="26943"/>
                    <a:pt x="868" y="26943"/>
                  </a:cubicBezTo>
                  <a:lnTo>
                    <a:pt x="2386" y="26943"/>
                  </a:lnTo>
                  <a:cubicBezTo>
                    <a:pt x="2859" y="26943"/>
                    <a:pt x="3253" y="26549"/>
                    <a:pt x="3253" y="26055"/>
                  </a:cubicBezTo>
                  <a:lnTo>
                    <a:pt x="3253" y="21916"/>
                  </a:lnTo>
                  <a:lnTo>
                    <a:pt x="3253" y="16516"/>
                  </a:lnTo>
                  <a:lnTo>
                    <a:pt x="3253" y="7786"/>
                  </a:lnTo>
                  <a:lnTo>
                    <a:pt x="3253" y="867"/>
                  </a:lnTo>
                  <a:cubicBezTo>
                    <a:pt x="3253" y="394"/>
                    <a:pt x="2859" y="0"/>
                    <a:pt x="23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7" name="Google Shape;307;p13"/>
          <p:cNvSpPr txBox="1">
            <a:spLocks noGrp="1"/>
          </p:cNvSpPr>
          <p:nvPr>
            <p:ph type="title"/>
          </p:nvPr>
        </p:nvSpPr>
        <p:spPr>
          <a:xfrm>
            <a:off x="4257350" y="1589838"/>
            <a:ext cx="2963400" cy="147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08" name="Google Shape;308;p13"/>
          <p:cNvSpPr txBox="1">
            <a:spLocks noGrp="1"/>
          </p:cNvSpPr>
          <p:nvPr>
            <p:ph type="title" idx="2" hasCustomPrompt="1"/>
          </p:nvPr>
        </p:nvSpPr>
        <p:spPr>
          <a:xfrm rot="-441022">
            <a:off x="2309160" y="2198820"/>
            <a:ext cx="1097418" cy="89808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09" name="Google Shape;309;p13"/>
          <p:cNvSpPr txBox="1">
            <a:spLocks noGrp="1"/>
          </p:cNvSpPr>
          <p:nvPr>
            <p:ph type="subTitle" idx="1"/>
          </p:nvPr>
        </p:nvSpPr>
        <p:spPr>
          <a:xfrm>
            <a:off x="4257350" y="3142375"/>
            <a:ext cx="3275400" cy="56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" name="Google Shape;415;p17"/>
          <p:cNvGrpSpPr/>
          <p:nvPr/>
        </p:nvGrpSpPr>
        <p:grpSpPr>
          <a:xfrm>
            <a:off x="578275" y="156040"/>
            <a:ext cx="7987458" cy="4833325"/>
            <a:chOff x="578275" y="156040"/>
            <a:chExt cx="7987458" cy="4833325"/>
          </a:xfrm>
        </p:grpSpPr>
        <p:sp>
          <p:nvSpPr>
            <p:cNvPr id="416" name="Google Shape;416;p17"/>
            <p:cNvSpPr/>
            <p:nvPr/>
          </p:nvSpPr>
          <p:spPr>
            <a:xfrm>
              <a:off x="853474" y="548175"/>
              <a:ext cx="7437059" cy="4333887"/>
            </a:xfrm>
            <a:custGeom>
              <a:avLst/>
              <a:gdLst/>
              <a:ahLst/>
              <a:cxnLst/>
              <a:rect l="l" t="t" r="r" b="b"/>
              <a:pathLst>
                <a:path w="267785" h="179904" extrusionOk="0">
                  <a:moveTo>
                    <a:pt x="1" y="1"/>
                  </a:moveTo>
                  <a:lnTo>
                    <a:pt x="1" y="179903"/>
                  </a:lnTo>
                  <a:lnTo>
                    <a:pt x="267784" y="179903"/>
                  </a:lnTo>
                  <a:lnTo>
                    <a:pt x="26778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7"/>
            <p:cNvSpPr/>
            <p:nvPr/>
          </p:nvSpPr>
          <p:spPr>
            <a:xfrm>
              <a:off x="578275" y="337875"/>
              <a:ext cx="7987458" cy="4651490"/>
            </a:xfrm>
            <a:custGeom>
              <a:avLst/>
              <a:gdLst/>
              <a:ahLst/>
              <a:cxnLst/>
              <a:rect l="l" t="t" r="r" b="b"/>
              <a:pathLst>
                <a:path w="285700" h="193088" extrusionOk="0">
                  <a:moveTo>
                    <a:pt x="276042" y="8731"/>
                  </a:moveTo>
                  <a:lnTo>
                    <a:pt x="276042" y="147738"/>
                  </a:lnTo>
                  <a:lnTo>
                    <a:pt x="276042" y="184337"/>
                  </a:lnTo>
                  <a:lnTo>
                    <a:pt x="9657" y="184337"/>
                  </a:lnTo>
                  <a:lnTo>
                    <a:pt x="9657" y="8731"/>
                  </a:lnTo>
                  <a:close/>
                  <a:moveTo>
                    <a:pt x="9618" y="1"/>
                  </a:moveTo>
                  <a:cubicBezTo>
                    <a:pt x="4317" y="1"/>
                    <a:pt x="0" y="3509"/>
                    <a:pt x="0" y="7845"/>
                  </a:cubicBezTo>
                  <a:lnTo>
                    <a:pt x="0" y="185224"/>
                  </a:lnTo>
                  <a:cubicBezTo>
                    <a:pt x="0" y="189560"/>
                    <a:pt x="4317" y="193087"/>
                    <a:pt x="9618" y="193087"/>
                  </a:cubicBezTo>
                  <a:lnTo>
                    <a:pt x="276082" y="193087"/>
                  </a:lnTo>
                  <a:cubicBezTo>
                    <a:pt x="281384" y="193087"/>
                    <a:pt x="285700" y="189560"/>
                    <a:pt x="285700" y="185224"/>
                  </a:cubicBezTo>
                  <a:lnTo>
                    <a:pt x="285700" y="7845"/>
                  </a:lnTo>
                  <a:cubicBezTo>
                    <a:pt x="285700" y="3509"/>
                    <a:pt x="281384" y="1"/>
                    <a:pt x="2760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8" name="Google Shape;418;p17"/>
            <p:cNvGrpSpPr/>
            <p:nvPr/>
          </p:nvGrpSpPr>
          <p:grpSpPr>
            <a:xfrm>
              <a:off x="1290309" y="156040"/>
              <a:ext cx="183301" cy="702705"/>
              <a:chOff x="1506468" y="154140"/>
              <a:chExt cx="183301" cy="702705"/>
            </a:xfrm>
          </p:grpSpPr>
          <p:sp>
            <p:nvSpPr>
              <p:cNvPr id="419" name="Google Shape;419;p17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17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1" name="Google Shape;421;p17"/>
            <p:cNvGrpSpPr/>
            <p:nvPr/>
          </p:nvGrpSpPr>
          <p:grpSpPr>
            <a:xfrm>
              <a:off x="2087821" y="156040"/>
              <a:ext cx="183301" cy="702705"/>
              <a:chOff x="1506468" y="154140"/>
              <a:chExt cx="183301" cy="702705"/>
            </a:xfrm>
          </p:grpSpPr>
          <p:sp>
            <p:nvSpPr>
              <p:cNvPr id="422" name="Google Shape;422;p17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17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4" name="Google Shape;424;p17"/>
            <p:cNvGrpSpPr/>
            <p:nvPr/>
          </p:nvGrpSpPr>
          <p:grpSpPr>
            <a:xfrm>
              <a:off x="2885334" y="156040"/>
              <a:ext cx="183301" cy="702705"/>
              <a:chOff x="1506468" y="154140"/>
              <a:chExt cx="183301" cy="702705"/>
            </a:xfrm>
          </p:grpSpPr>
          <p:sp>
            <p:nvSpPr>
              <p:cNvPr id="425" name="Google Shape;425;p17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17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7" name="Google Shape;427;p17"/>
            <p:cNvGrpSpPr/>
            <p:nvPr/>
          </p:nvGrpSpPr>
          <p:grpSpPr>
            <a:xfrm>
              <a:off x="3682846" y="156040"/>
              <a:ext cx="183301" cy="702705"/>
              <a:chOff x="1506468" y="154140"/>
              <a:chExt cx="183301" cy="702705"/>
            </a:xfrm>
          </p:grpSpPr>
          <p:sp>
            <p:nvSpPr>
              <p:cNvPr id="428" name="Google Shape;428;p17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9" name="Google Shape;429;p17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0" name="Google Shape;430;p17"/>
            <p:cNvGrpSpPr/>
            <p:nvPr/>
          </p:nvGrpSpPr>
          <p:grpSpPr>
            <a:xfrm>
              <a:off x="4480359" y="156040"/>
              <a:ext cx="183301" cy="702705"/>
              <a:chOff x="1506468" y="154140"/>
              <a:chExt cx="183301" cy="702705"/>
            </a:xfrm>
          </p:grpSpPr>
          <p:sp>
            <p:nvSpPr>
              <p:cNvPr id="431" name="Google Shape;431;p17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2" name="Google Shape;432;p17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3" name="Google Shape;433;p17"/>
            <p:cNvGrpSpPr/>
            <p:nvPr/>
          </p:nvGrpSpPr>
          <p:grpSpPr>
            <a:xfrm>
              <a:off x="5277871" y="156040"/>
              <a:ext cx="183301" cy="702705"/>
              <a:chOff x="1506468" y="154140"/>
              <a:chExt cx="183301" cy="702705"/>
            </a:xfrm>
          </p:grpSpPr>
          <p:sp>
            <p:nvSpPr>
              <p:cNvPr id="434" name="Google Shape;434;p17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5" name="Google Shape;435;p17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6" name="Google Shape;436;p17"/>
            <p:cNvGrpSpPr/>
            <p:nvPr/>
          </p:nvGrpSpPr>
          <p:grpSpPr>
            <a:xfrm>
              <a:off x="6075384" y="156040"/>
              <a:ext cx="183301" cy="702705"/>
              <a:chOff x="1506468" y="154140"/>
              <a:chExt cx="183301" cy="702705"/>
            </a:xfrm>
          </p:grpSpPr>
          <p:sp>
            <p:nvSpPr>
              <p:cNvPr id="437" name="Google Shape;437;p17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17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9" name="Google Shape;439;p17"/>
            <p:cNvGrpSpPr/>
            <p:nvPr/>
          </p:nvGrpSpPr>
          <p:grpSpPr>
            <a:xfrm>
              <a:off x="6872896" y="156040"/>
              <a:ext cx="183301" cy="702705"/>
              <a:chOff x="1506468" y="154140"/>
              <a:chExt cx="183301" cy="702705"/>
            </a:xfrm>
          </p:grpSpPr>
          <p:sp>
            <p:nvSpPr>
              <p:cNvPr id="440" name="Google Shape;440;p17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17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2" name="Google Shape;442;p17"/>
            <p:cNvGrpSpPr/>
            <p:nvPr/>
          </p:nvGrpSpPr>
          <p:grpSpPr>
            <a:xfrm>
              <a:off x="7670409" y="156040"/>
              <a:ext cx="183301" cy="702705"/>
              <a:chOff x="1506468" y="154140"/>
              <a:chExt cx="183301" cy="702705"/>
            </a:xfrm>
          </p:grpSpPr>
          <p:sp>
            <p:nvSpPr>
              <p:cNvPr id="443" name="Google Shape;443;p17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17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5" name="Google Shape;445;p17"/>
            <p:cNvGrpSpPr/>
            <p:nvPr/>
          </p:nvGrpSpPr>
          <p:grpSpPr>
            <a:xfrm>
              <a:off x="1180883" y="1303646"/>
              <a:ext cx="6782241" cy="3150214"/>
              <a:chOff x="5746702" y="1303655"/>
              <a:chExt cx="3391799" cy="3150214"/>
            </a:xfrm>
          </p:grpSpPr>
          <p:grpSp>
            <p:nvGrpSpPr>
              <p:cNvPr id="446" name="Google Shape;446;p17"/>
              <p:cNvGrpSpPr/>
              <p:nvPr/>
            </p:nvGrpSpPr>
            <p:grpSpPr>
              <a:xfrm>
                <a:off x="5746702" y="3144189"/>
                <a:ext cx="3391799" cy="1309681"/>
                <a:chOff x="4944009" y="1147678"/>
                <a:chExt cx="3391799" cy="3153578"/>
              </a:xfrm>
            </p:grpSpPr>
            <p:sp>
              <p:nvSpPr>
                <p:cNvPr id="447" name="Google Shape;447;p17"/>
                <p:cNvSpPr/>
                <p:nvPr/>
              </p:nvSpPr>
              <p:spPr>
                <a:xfrm>
                  <a:off x="4944009" y="114767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8" name="Google Shape;448;p17"/>
                <p:cNvSpPr/>
                <p:nvPr/>
              </p:nvSpPr>
              <p:spPr>
                <a:xfrm>
                  <a:off x="4944009" y="1595065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9" name="Google Shape;449;p17"/>
                <p:cNvSpPr/>
                <p:nvPr/>
              </p:nvSpPr>
              <p:spPr>
                <a:xfrm>
                  <a:off x="4944009" y="2042592"/>
                  <a:ext cx="3391799" cy="17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29" extrusionOk="0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71"/>
                      </a:cubicBezTo>
                      <a:cubicBezTo>
                        <a:pt x="23728" y="35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0" name="Google Shape;450;p17"/>
                <p:cNvSpPr/>
                <p:nvPr/>
              </p:nvSpPr>
              <p:spPr>
                <a:xfrm>
                  <a:off x="4944009" y="2491650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59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59"/>
                      </a:cubicBezTo>
                      <a:cubicBezTo>
                        <a:pt x="23728" y="24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1" name="Google Shape;451;p17"/>
                <p:cNvSpPr/>
                <p:nvPr/>
              </p:nvSpPr>
              <p:spPr>
                <a:xfrm>
                  <a:off x="4944009" y="293903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60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60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2" name="Google Shape;452;p17"/>
                <p:cNvSpPr/>
                <p:nvPr/>
              </p:nvSpPr>
              <p:spPr>
                <a:xfrm>
                  <a:off x="4944009" y="3388236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83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83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3" name="Google Shape;453;p17"/>
                <p:cNvSpPr/>
                <p:nvPr/>
              </p:nvSpPr>
              <p:spPr>
                <a:xfrm>
                  <a:off x="4944009" y="3835762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54" name="Google Shape;454;p17"/>
                <p:cNvSpPr/>
                <p:nvPr/>
              </p:nvSpPr>
              <p:spPr>
                <a:xfrm>
                  <a:off x="4944009" y="4283149"/>
                  <a:ext cx="3391799" cy="18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30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59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59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55" name="Google Shape;455;p17"/>
              <p:cNvSpPr/>
              <p:nvPr/>
            </p:nvSpPr>
            <p:spPr>
              <a:xfrm>
                <a:off x="5746702" y="16752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17"/>
              <p:cNvSpPr/>
              <p:nvPr/>
            </p:nvSpPr>
            <p:spPr>
              <a:xfrm>
                <a:off x="5746702" y="18610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17"/>
              <p:cNvSpPr/>
              <p:nvPr/>
            </p:nvSpPr>
            <p:spPr>
              <a:xfrm>
                <a:off x="5746702" y="2046913"/>
                <a:ext cx="3391799" cy="7462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29" extrusionOk="0">
                    <a:moveTo>
                      <a:pt x="71" y="0"/>
                    </a:moveTo>
                    <a:cubicBezTo>
                      <a:pt x="24" y="0"/>
                      <a:pt x="1" y="35"/>
                      <a:pt x="1" y="71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71"/>
                    </a:cubicBezTo>
                    <a:cubicBezTo>
                      <a:pt x="23728" y="35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17"/>
              <p:cNvSpPr/>
              <p:nvPr/>
            </p:nvSpPr>
            <p:spPr>
              <a:xfrm>
                <a:off x="5746702" y="22334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24"/>
                      <a:pt x="1" y="59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59"/>
                    </a:cubicBezTo>
                    <a:cubicBezTo>
                      <a:pt x="23728" y="24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17"/>
              <p:cNvSpPr/>
              <p:nvPr/>
            </p:nvSpPr>
            <p:spPr>
              <a:xfrm>
                <a:off x="5746702" y="24192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60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60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17"/>
              <p:cNvSpPr/>
              <p:nvPr/>
            </p:nvSpPr>
            <p:spPr>
              <a:xfrm>
                <a:off x="5746702" y="2605759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83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83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17"/>
              <p:cNvSpPr/>
              <p:nvPr/>
            </p:nvSpPr>
            <p:spPr>
              <a:xfrm>
                <a:off x="5746702" y="279161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17"/>
              <p:cNvSpPr/>
              <p:nvPr/>
            </p:nvSpPr>
            <p:spPr>
              <a:xfrm>
                <a:off x="5746702" y="2977417"/>
                <a:ext cx="3391799" cy="7520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30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59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59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17"/>
              <p:cNvSpPr/>
              <p:nvPr/>
            </p:nvSpPr>
            <p:spPr>
              <a:xfrm>
                <a:off x="5746702" y="14894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17"/>
              <p:cNvSpPr/>
              <p:nvPr/>
            </p:nvSpPr>
            <p:spPr>
              <a:xfrm>
                <a:off x="5746702" y="13036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65" name="Google Shape;465;p17"/>
          <p:cNvSpPr/>
          <p:nvPr/>
        </p:nvSpPr>
        <p:spPr>
          <a:xfrm>
            <a:off x="1129213" y="4778517"/>
            <a:ext cx="6889159" cy="24"/>
          </a:xfrm>
          <a:custGeom>
            <a:avLst/>
            <a:gdLst/>
            <a:ahLst/>
            <a:cxnLst/>
            <a:rect l="l" t="t" r="r" b="b"/>
            <a:pathLst>
              <a:path w="266247" h="1" extrusionOk="0">
                <a:moveTo>
                  <a:pt x="266246" y="1"/>
                </a:moveTo>
                <a:lnTo>
                  <a:pt x="0" y="1"/>
                </a:lnTo>
                <a:lnTo>
                  <a:pt x="221370" y="1"/>
                </a:lnTo>
                <a:close/>
              </a:path>
            </a:pathLst>
          </a:custGeom>
          <a:solidFill>
            <a:srgbClr val="D2D0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17"/>
          <p:cNvSpPr txBox="1">
            <a:spLocks noGrp="1"/>
          </p:cNvSpPr>
          <p:nvPr>
            <p:ph type="title"/>
          </p:nvPr>
        </p:nvSpPr>
        <p:spPr>
          <a:xfrm>
            <a:off x="3222750" y="3291063"/>
            <a:ext cx="4360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67" name="Google Shape;467;p17"/>
          <p:cNvSpPr txBox="1">
            <a:spLocks noGrp="1"/>
          </p:cNvSpPr>
          <p:nvPr>
            <p:ph type="subTitle" idx="1"/>
          </p:nvPr>
        </p:nvSpPr>
        <p:spPr>
          <a:xfrm>
            <a:off x="1561050" y="1385100"/>
            <a:ext cx="6021900" cy="210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9" name="Google Shape;469;p18"/>
          <p:cNvGrpSpPr/>
          <p:nvPr/>
        </p:nvGrpSpPr>
        <p:grpSpPr>
          <a:xfrm>
            <a:off x="288950" y="145475"/>
            <a:ext cx="8566088" cy="4818707"/>
            <a:chOff x="288950" y="145475"/>
            <a:chExt cx="8566088" cy="4818707"/>
          </a:xfrm>
        </p:grpSpPr>
        <p:sp>
          <p:nvSpPr>
            <p:cNvPr id="470" name="Google Shape;470;p18"/>
            <p:cNvSpPr/>
            <p:nvPr/>
          </p:nvSpPr>
          <p:spPr>
            <a:xfrm>
              <a:off x="288950" y="145475"/>
              <a:ext cx="8566088" cy="4818707"/>
            </a:xfrm>
            <a:custGeom>
              <a:avLst/>
              <a:gdLst/>
              <a:ahLst/>
              <a:cxnLst/>
              <a:rect l="l" t="t" r="r" b="b"/>
              <a:pathLst>
                <a:path w="73809" h="41520" extrusionOk="0">
                  <a:moveTo>
                    <a:pt x="631" y="1"/>
                  </a:moveTo>
                  <a:cubicBezTo>
                    <a:pt x="293" y="1"/>
                    <a:pt x="0" y="281"/>
                    <a:pt x="0" y="632"/>
                  </a:cubicBezTo>
                  <a:lnTo>
                    <a:pt x="0" y="40877"/>
                  </a:lnTo>
                  <a:cubicBezTo>
                    <a:pt x="0" y="41228"/>
                    <a:pt x="293" y="41520"/>
                    <a:pt x="631" y="41520"/>
                  </a:cubicBezTo>
                  <a:lnTo>
                    <a:pt x="73178" y="41520"/>
                  </a:lnTo>
                  <a:cubicBezTo>
                    <a:pt x="73528" y="41520"/>
                    <a:pt x="73809" y="41228"/>
                    <a:pt x="73809" y="40877"/>
                  </a:cubicBezTo>
                  <a:lnTo>
                    <a:pt x="73809" y="632"/>
                  </a:lnTo>
                  <a:cubicBezTo>
                    <a:pt x="73809" y="281"/>
                    <a:pt x="73528" y="1"/>
                    <a:pt x="73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8"/>
            <p:cNvSpPr/>
            <p:nvPr/>
          </p:nvSpPr>
          <p:spPr>
            <a:xfrm>
              <a:off x="4589589" y="395950"/>
              <a:ext cx="4075580" cy="4398124"/>
            </a:xfrm>
            <a:custGeom>
              <a:avLst/>
              <a:gdLst/>
              <a:ahLst/>
              <a:cxnLst/>
              <a:rect l="l" t="t" r="r" b="b"/>
              <a:pathLst>
                <a:path w="28342" h="31577" extrusionOk="0">
                  <a:moveTo>
                    <a:pt x="60" y="0"/>
                  </a:moveTo>
                  <a:cubicBezTo>
                    <a:pt x="24" y="0"/>
                    <a:pt x="1" y="23"/>
                    <a:pt x="1" y="58"/>
                  </a:cubicBezTo>
                  <a:lnTo>
                    <a:pt x="1" y="31530"/>
                  </a:lnTo>
                  <a:cubicBezTo>
                    <a:pt x="1" y="31553"/>
                    <a:pt x="24" y="31577"/>
                    <a:pt x="60" y="31577"/>
                  </a:cubicBezTo>
                  <a:lnTo>
                    <a:pt x="28295" y="31577"/>
                  </a:lnTo>
                  <a:cubicBezTo>
                    <a:pt x="28319" y="31577"/>
                    <a:pt x="28342" y="31553"/>
                    <a:pt x="28342" y="31530"/>
                  </a:cubicBezTo>
                  <a:lnTo>
                    <a:pt x="28342" y="58"/>
                  </a:lnTo>
                  <a:cubicBezTo>
                    <a:pt x="28342" y="23"/>
                    <a:pt x="28319" y="0"/>
                    <a:pt x="28295" y="0"/>
                  </a:cubicBezTo>
                  <a:close/>
                </a:path>
              </a:pathLst>
            </a:custGeom>
            <a:solidFill>
              <a:srgbClr val="F7F7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8"/>
            <p:cNvSpPr/>
            <p:nvPr/>
          </p:nvSpPr>
          <p:spPr>
            <a:xfrm>
              <a:off x="478825" y="395950"/>
              <a:ext cx="4075580" cy="4398124"/>
            </a:xfrm>
            <a:custGeom>
              <a:avLst/>
              <a:gdLst/>
              <a:ahLst/>
              <a:cxnLst/>
              <a:rect l="l" t="t" r="r" b="b"/>
              <a:pathLst>
                <a:path w="28342" h="31577" extrusionOk="0">
                  <a:moveTo>
                    <a:pt x="48" y="0"/>
                  </a:moveTo>
                  <a:cubicBezTo>
                    <a:pt x="24" y="0"/>
                    <a:pt x="1" y="23"/>
                    <a:pt x="1" y="58"/>
                  </a:cubicBezTo>
                  <a:lnTo>
                    <a:pt x="1" y="31530"/>
                  </a:lnTo>
                  <a:cubicBezTo>
                    <a:pt x="1" y="31553"/>
                    <a:pt x="24" y="31577"/>
                    <a:pt x="48" y="31577"/>
                  </a:cubicBezTo>
                  <a:lnTo>
                    <a:pt x="28283" y="31577"/>
                  </a:lnTo>
                  <a:cubicBezTo>
                    <a:pt x="28319" y="31577"/>
                    <a:pt x="28342" y="31553"/>
                    <a:pt x="28342" y="31530"/>
                  </a:cubicBezTo>
                  <a:lnTo>
                    <a:pt x="28342" y="58"/>
                  </a:lnTo>
                  <a:cubicBezTo>
                    <a:pt x="28342" y="23"/>
                    <a:pt x="28319" y="0"/>
                    <a:pt x="28283" y="0"/>
                  </a:cubicBezTo>
                  <a:close/>
                </a:path>
              </a:pathLst>
            </a:custGeom>
            <a:solidFill>
              <a:srgbClr val="F7F7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73" name="Google Shape;473;p18"/>
            <p:cNvGrpSpPr/>
            <p:nvPr/>
          </p:nvGrpSpPr>
          <p:grpSpPr>
            <a:xfrm>
              <a:off x="4984702" y="1303655"/>
              <a:ext cx="3391799" cy="3150214"/>
              <a:chOff x="5746702" y="1303655"/>
              <a:chExt cx="3391799" cy="3150214"/>
            </a:xfrm>
          </p:grpSpPr>
          <p:grpSp>
            <p:nvGrpSpPr>
              <p:cNvPr id="474" name="Google Shape;474;p18"/>
              <p:cNvGrpSpPr/>
              <p:nvPr/>
            </p:nvGrpSpPr>
            <p:grpSpPr>
              <a:xfrm>
                <a:off x="5746702" y="3144189"/>
                <a:ext cx="3391799" cy="1309681"/>
                <a:chOff x="4944009" y="1147678"/>
                <a:chExt cx="3391799" cy="3153578"/>
              </a:xfrm>
            </p:grpSpPr>
            <p:sp>
              <p:nvSpPr>
                <p:cNvPr id="475" name="Google Shape;475;p18"/>
                <p:cNvSpPr/>
                <p:nvPr/>
              </p:nvSpPr>
              <p:spPr>
                <a:xfrm>
                  <a:off x="4944009" y="114767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6" name="Google Shape;476;p18"/>
                <p:cNvSpPr/>
                <p:nvPr/>
              </p:nvSpPr>
              <p:spPr>
                <a:xfrm>
                  <a:off x="4944009" y="1595065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7" name="Google Shape;477;p18"/>
                <p:cNvSpPr/>
                <p:nvPr/>
              </p:nvSpPr>
              <p:spPr>
                <a:xfrm>
                  <a:off x="4944009" y="2042592"/>
                  <a:ext cx="3391799" cy="17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29" extrusionOk="0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71"/>
                      </a:cubicBezTo>
                      <a:cubicBezTo>
                        <a:pt x="23728" y="35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8" name="Google Shape;478;p18"/>
                <p:cNvSpPr/>
                <p:nvPr/>
              </p:nvSpPr>
              <p:spPr>
                <a:xfrm>
                  <a:off x="4944009" y="2491650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59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59"/>
                      </a:cubicBezTo>
                      <a:cubicBezTo>
                        <a:pt x="23728" y="24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79" name="Google Shape;479;p18"/>
                <p:cNvSpPr/>
                <p:nvPr/>
              </p:nvSpPr>
              <p:spPr>
                <a:xfrm>
                  <a:off x="4944009" y="293903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60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60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0" name="Google Shape;480;p18"/>
                <p:cNvSpPr/>
                <p:nvPr/>
              </p:nvSpPr>
              <p:spPr>
                <a:xfrm>
                  <a:off x="4944009" y="3388236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83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83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1" name="Google Shape;481;p18"/>
                <p:cNvSpPr/>
                <p:nvPr/>
              </p:nvSpPr>
              <p:spPr>
                <a:xfrm>
                  <a:off x="4944009" y="3835762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82" name="Google Shape;482;p18"/>
                <p:cNvSpPr/>
                <p:nvPr/>
              </p:nvSpPr>
              <p:spPr>
                <a:xfrm>
                  <a:off x="4944009" y="4283149"/>
                  <a:ext cx="3391799" cy="18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30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59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59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483" name="Google Shape;483;p18"/>
              <p:cNvSpPr/>
              <p:nvPr/>
            </p:nvSpPr>
            <p:spPr>
              <a:xfrm>
                <a:off x="5746702" y="16752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18"/>
              <p:cNvSpPr/>
              <p:nvPr/>
            </p:nvSpPr>
            <p:spPr>
              <a:xfrm>
                <a:off x="5746702" y="18610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18"/>
              <p:cNvSpPr/>
              <p:nvPr/>
            </p:nvSpPr>
            <p:spPr>
              <a:xfrm>
                <a:off x="5746702" y="2046913"/>
                <a:ext cx="3391799" cy="7462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29" extrusionOk="0">
                    <a:moveTo>
                      <a:pt x="71" y="0"/>
                    </a:moveTo>
                    <a:cubicBezTo>
                      <a:pt x="24" y="0"/>
                      <a:pt x="1" y="35"/>
                      <a:pt x="1" y="71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71"/>
                    </a:cubicBezTo>
                    <a:cubicBezTo>
                      <a:pt x="23728" y="35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18"/>
              <p:cNvSpPr/>
              <p:nvPr/>
            </p:nvSpPr>
            <p:spPr>
              <a:xfrm>
                <a:off x="5746702" y="22334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24"/>
                      <a:pt x="1" y="59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59"/>
                    </a:cubicBezTo>
                    <a:cubicBezTo>
                      <a:pt x="23728" y="24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18"/>
              <p:cNvSpPr/>
              <p:nvPr/>
            </p:nvSpPr>
            <p:spPr>
              <a:xfrm>
                <a:off x="5746702" y="24192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60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60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18"/>
              <p:cNvSpPr/>
              <p:nvPr/>
            </p:nvSpPr>
            <p:spPr>
              <a:xfrm>
                <a:off x="5746702" y="2605759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83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83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18"/>
              <p:cNvSpPr/>
              <p:nvPr/>
            </p:nvSpPr>
            <p:spPr>
              <a:xfrm>
                <a:off x="5746702" y="279161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18"/>
              <p:cNvSpPr/>
              <p:nvPr/>
            </p:nvSpPr>
            <p:spPr>
              <a:xfrm>
                <a:off x="5746702" y="2977417"/>
                <a:ext cx="3391799" cy="7520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30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59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59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18"/>
              <p:cNvSpPr/>
              <p:nvPr/>
            </p:nvSpPr>
            <p:spPr>
              <a:xfrm>
                <a:off x="5746702" y="14894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18"/>
              <p:cNvSpPr/>
              <p:nvPr/>
            </p:nvSpPr>
            <p:spPr>
              <a:xfrm>
                <a:off x="5746702" y="13036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93" name="Google Shape;493;p18"/>
            <p:cNvGrpSpPr/>
            <p:nvPr/>
          </p:nvGrpSpPr>
          <p:grpSpPr>
            <a:xfrm>
              <a:off x="878402" y="1303655"/>
              <a:ext cx="3391799" cy="3150214"/>
              <a:chOff x="5746702" y="1303655"/>
              <a:chExt cx="3391799" cy="3150214"/>
            </a:xfrm>
          </p:grpSpPr>
          <p:grpSp>
            <p:nvGrpSpPr>
              <p:cNvPr id="494" name="Google Shape;494;p18"/>
              <p:cNvGrpSpPr/>
              <p:nvPr/>
            </p:nvGrpSpPr>
            <p:grpSpPr>
              <a:xfrm>
                <a:off x="5746702" y="3144189"/>
                <a:ext cx="3391799" cy="1309681"/>
                <a:chOff x="4944009" y="1147678"/>
                <a:chExt cx="3391799" cy="3153578"/>
              </a:xfrm>
            </p:grpSpPr>
            <p:sp>
              <p:nvSpPr>
                <p:cNvPr id="495" name="Google Shape;495;p18"/>
                <p:cNvSpPr/>
                <p:nvPr/>
              </p:nvSpPr>
              <p:spPr>
                <a:xfrm>
                  <a:off x="4944009" y="114767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6" name="Google Shape;496;p18"/>
                <p:cNvSpPr/>
                <p:nvPr/>
              </p:nvSpPr>
              <p:spPr>
                <a:xfrm>
                  <a:off x="4944009" y="1595065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7" name="Google Shape;497;p18"/>
                <p:cNvSpPr/>
                <p:nvPr/>
              </p:nvSpPr>
              <p:spPr>
                <a:xfrm>
                  <a:off x="4944009" y="2042592"/>
                  <a:ext cx="3391799" cy="17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29" extrusionOk="0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71"/>
                      </a:cubicBezTo>
                      <a:cubicBezTo>
                        <a:pt x="23728" y="35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8" name="Google Shape;498;p18"/>
                <p:cNvSpPr/>
                <p:nvPr/>
              </p:nvSpPr>
              <p:spPr>
                <a:xfrm>
                  <a:off x="4944009" y="2491650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59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59"/>
                      </a:cubicBezTo>
                      <a:cubicBezTo>
                        <a:pt x="23728" y="24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9" name="Google Shape;499;p18"/>
                <p:cNvSpPr/>
                <p:nvPr/>
              </p:nvSpPr>
              <p:spPr>
                <a:xfrm>
                  <a:off x="4944009" y="293903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60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60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0" name="Google Shape;500;p18"/>
                <p:cNvSpPr/>
                <p:nvPr/>
              </p:nvSpPr>
              <p:spPr>
                <a:xfrm>
                  <a:off x="4944009" y="3388236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83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83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1" name="Google Shape;501;p18"/>
                <p:cNvSpPr/>
                <p:nvPr/>
              </p:nvSpPr>
              <p:spPr>
                <a:xfrm>
                  <a:off x="4944009" y="3835762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02" name="Google Shape;502;p18"/>
                <p:cNvSpPr/>
                <p:nvPr/>
              </p:nvSpPr>
              <p:spPr>
                <a:xfrm>
                  <a:off x="4944009" y="4283149"/>
                  <a:ext cx="3391799" cy="18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30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59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59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03" name="Google Shape;503;p18"/>
              <p:cNvSpPr/>
              <p:nvPr/>
            </p:nvSpPr>
            <p:spPr>
              <a:xfrm>
                <a:off x="5746702" y="16752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18"/>
              <p:cNvSpPr/>
              <p:nvPr/>
            </p:nvSpPr>
            <p:spPr>
              <a:xfrm>
                <a:off x="5746702" y="18610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18"/>
              <p:cNvSpPr/>
              <p:nvPr/>
            </p:nvSpPr>
            <p:spPr>
              <a:xfrm>
                <a:off x="5746702" y="2046913"/>
                <a:ext cx="3391799" cy="7462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29" extrusionOk="0">
                    <a:moveTo>
                      <a:pt x="71" y="0"/>
                    </a:moveTo>
                    <a:cubicBezTo>
                      <a:pt x="24" y="0"/>
                      <a:pt x="1" y="35"/>
                      <a:pt x="1" y="71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71"/>
                    </a:cubicBezTo>
                    <a:cubicBezTo>
                      <a:pt x="23728" y="35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18"/>
              <p:cNvSpPr/>
              <p:nvPr/>
            </p:nvSpPr>
            <p:spPr>
              <a:xfrm>
                <a:off x="5746702" y="22334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24"/>
                      <a:pt x="1" y="59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59"/>
                    </a:cubicBezTo>
                    <a:cubicBezTo>
                      <a:pt x="23728" y="24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18"/>
              <p:cNvSpPr/>
              <p:nvPr/>
            </p:nvSpPr>
            <p:spPr>
              <a:xfrm>
                <a:off x="5746702" y="24192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60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60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18"/>
              <p:cNvSpPr/>
              <p:nvPr/>
            </p:nvSpPr>
            <p:spPr>
              <a:xfrm>
                <a:off x="5746702" y="2605759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83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83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18"/>
              <p:cNvSpPr/>
              <p:nvPr/>
            </p:nvSpPr>
            <p:spPr>
              <a:xfrm>
                <a:off x="5746702" y="279161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18"/>
              <p:cNvSpPr/>
              <p:nvPr/>
            </p:nvSpPr>
            <p:spPr>
              <a:xfrm>
                <a:off x="5746702" y="2977417"/>
                <a:ext cx="3391799" cy="7520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30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59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59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18"/>
              <p:cNvSpPr/>
              <p:nvPr/>
            </p:nvSpPr>
            <p:spPr>
              <a:xfrm>
                <a:off x="5746702" y="14894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18"/>
              <p:cNvSpPr/>
              <p:nvPr/>
            </p:nvSpPr>
            <p:spPr>
              <a:xfrm>
                <a:off x="5746702" y="13036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13" name="Google Shape;513;p18"/>
          <p:cNvSpPr txBox="1">
            <a:spLocks noGrp="1"/>
          </p:cNvSpPr>
          <p:nvPr>
            <p:ph type="title"/>
          </p:nvPr>
        </p:nvSpPr>
        <p:spPr>
          <a:xfrm>
            <a:off x="818250" y="539400"/>
            <a:ext cx="3525900" cy="7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14" name="Google Shape;514;p18"/>
          <p:cNvSpPr txBox="1">
            <a:spLocks noGrp="1"/>
          </p:cNvSpPr>
          <p:nvPr>
            <p:ph type="subTitle" idx="1"/>
          </p:nvPr>
        </p:nvSpPr>
        <p:spPr>
          <a:xfrm rot="-174928">
            <a:off x="5531972" y="2211218"/>
            <a:ext cx="2264932" cy="12622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20"/>
          <p:cNvSpPr/>
          <p:nvPr/>
        </p:nvSpPr>
        <p:spPr>
          <a:xfrm>
            <a:off x="853474" y="468325"/>
            <a:ext cx="7437059" cy="4333887"/>
          </a:xfrm>
          <a:custGeom>
            <a:avLst/>
            <a:gdLst/>
            <a:ahLst/>
            <a:cxnLst/>
            <a:rect l="l" t="t" r="r" b="b"/>
            <a:pathLst>
              <a:path w="267785" h="179904" extrusionOk="0">
                <a:moveTo>
                  <a:pt x="1" y="1"/>
                </a:moveTo>
                <a:lnTo>
                  <a:pt x="1" y="179903"/>
                </a:lnTo>
                <a:lnTo>
                  <a:pt x="267784" y="179903"/>
                </a:lnTo>
                <a:lnTo>
                  <a:pt x="267784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20"/>
          <p:cNvSpPr/>
          <p:nvPr/>
        </p:nvSpPr>
        <p:spPr>
          <a:xfrm>
            <a:off x="578275" y="258025"/>
            <a:ext cx="7987458" cy="4651490"/>
          </a:xfrm>
          <a:custGeom>
            <a:avLst/>
            <a:gdLst/>
            <a:ahLst/>
            <a:cxnLst/>
            <a:rect l="l" t="t" r="r" b="b"/>
            <a:pathLst>
              <a:path w="285700" h="193088" extrusionOk="0">
                <a:moveTo>
                  <a:pt x="276042" y="8731"/>
                </a:moveTo>
                <a:lnTo>
                  <a:pt x="276042" y="147738"/>
                </a:lnTo>
                <a:lnTo>
                  <a:pt x="276042" y="184337"/>
                </a:lnTo>
                <a:lnTo>
                  <a:pt x="9657" y="184337"/>
                </a:lnTo>
                <a:lnTo>
                  <a:pt x="9657" y="8731"/>
                </a:lnTo>
                <a:close/>
                <a:moveTo>
                  <a:pt x="9618" y="1"/>
                </a:moveTo>
                <a:cubicBezTo>
                  <a:pt x="4317" y="1"/>
                  <a:pt x="0" y="3509"/>
                  <a:pt x="0" y="7845"/>
                </a:cubicBezTo>
                <a:lnTo>
                  <a:pt x="0" y="185224"/>
                </a:lnTo>
                <a:cubicBezTo>
                  <a:pt x="0" y="189560"/>
                  <a:pt x="4317" y="193087"/>
                  <a:pt x="9618" y="193087"/>
                </a:cubicBezTo>
                <a:lnTo>
                  <a:pt x="276082" y="193087"/>
                </a:lnTo>
                <a:cubicBezTo>
                  <a:pt x="281384" y="193087"/>
                  <a:pt x="285700" y="189560"/>
                  <a:pt x="285700" y="185224"/>
                </a:cubicBezTo>
                <a:lnTo>
                  <a:pt x="285700" y="7845"/>
                </a:lnTo>
                <a:cubicBezTo>
                  <a:pt x="285700" y="3509"/>
                  <a:pt x="281384" y="1"/>
                  <a:pt x="27608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8" name="Google Shape;538;p20"/>
          <p:cNvGrpSpPr/>
          <p:nvPr/>
        </p:nvGrpSpPr>
        <p:grpSpPr>
          <a:xfrm rot="-5400000">
            <a:off x="689759" y="3827440"/>
            <a:ext cx="183301" cy="702705"/>
            <a:chOff x="1506468" y="154140"/>
            <a:chExt cx="183301" cy="702705"/>
          </a:xfrm>
        </p:grpSpPr>
        <p:sp>
          <p:nvSpPr>
            <p:cNvPr id="539" name="Google Shape;539;p20"/>
            <p:cNvSpPr/>
            <p:nvPr/>
          </p:nvSpPr>
          <p:spPr>
            <a:xfrm>
              <a:off x="1506468" y="682097"/>
              <a:ext cx="183301" cy="174749"/>
            </a:xfrm>
            <a:custGeom>
              <a:avLst/>
              <a:gdLst/>
              <a:ahLst/>
              <a:cxnLst/>
              <a:rect l="l" t="t" r="r" b="b"/>
              <a:pathLst>
                <a:path w="7609" h="7254" extrusionOk="0">
                  <a:moveTo>
                    <a:pt x="2168" y="0"/>
                  </a:moveTo>
                  <a:cubicBezTo>
                    <a:pt x="888" y="612"/>
                    <a:pt x="0" y="1932"/>
                    <a:pt x="0" y="3450"/>
                  </a:cubicBezTo>
                  <a:cubicBezTo>
                    <a:pt x="0" y="5539"/>
                    <a:pt x="1695" y="7253"/>
                    <a:pt x="3805" y="7253"/>
                  </a:cubicBezTo>
                  <a:cubicBezTo>
                    <a:pt x="5894" y="7253"/>
                    <a:pt x="7608" y="5539"/>
                    <a:pt x="7608" y="3450"/>
                  </a:cubicBezTo>
                  <a:cubicBezTo>
                    <a:pt x="7608" y="1932"/>
                    <a:pt x="6722" y="612"/>
                    <a:pt x="5421" y="0"/>
                  </a:cubicBezTo>
                  <a:lnTo>
                    <a:pt x="5421" y="4139"/>
                  </a:lnTo>
                  <a:cubicBezTo>
                    <a:pt x="5421" y="4633"/>
                    <a:pt x="5027" y="5027"/>
                    <a:pt x="4554" y="5027"/>
                  </a:cubicBezTo>
                  <a:lnTo>
                    <a:pt x="3036" y="5027"/>
                  </a:lnTo>
                  <a:cubicBezTo>
                    <a:pt x="2563" y="5027"/>
                    <a:pt x="2168" y="4633"/>
                    <a:pt x="2168" y="4139"/>
                  </a:cubicBezTo>
                  <a:lnTo>
                    <a:pt x="21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0"/>
            <p:cNvSpPr/>
            <p:nvPr/>
          </p:nvSpPr>
          <p:spPr>
            <a:xfrm>
              <a:off x="1558695" y="154140"/>
              <a:ext cx="78389" cy="649057"/>
            </a:xfrm>
            <a:custGeom>
              <a:avLst/>
              <a:gdLst/>
              <a:ahLst/>
              <a:cxnLst/>
              <a:rect l="l" t="t" r="r" b="b"/>
              <a:pathLst>
                <a:path w="3254" h="26943" extrusionOk="0">
                  <a:moveTo>
                    <a:pt x="868" y="0"/>
                  </a:moveTo>
                  <a:cubicBezTo>
                    <a:pt x="395" y="0"/>
                    <a:pt x="0" y="394"/>
                    <a:pt x="0" y="867"/>
                  </a:cubicBezTo>
                  <a:lnTo>
                    <a:pt x="0" y="7786"/>
                  </a:lnTo>
                  <a:lnTo>
                    <a:pt x="0" y="16516"/>
                  </a:lnTo>
                  <a:lnTo>
                    <a:pt x="0" y="21916"/>
                  </a:lnTo>
                  <a:lnTo>
                    <a:pt x="0" y="26055"/>
                  </a:lnTo>
                  <a:cubicBezTo>
                    <a:pt x="0" y="26549"/>
                    <a:pt x="395" y="26943"/>
                    <a:pt x="868" y="26943"/>
                  </a:cubicBezTo>
                  <a:lnTo>
                    <a:pt x="2386" y="26943"/>
                  </a:lnTo>
                  <a:cubicBezTo>
                    <a:pt x="2859" y="26943"/>
                    <a:pt x="3253" y="26549"/>
                    <a:pt x="3253" y="26055"/>
                  </a:cubicBezTo>
                  <a:lnTo>
                    <a:pt x="3253" y="21916"/>
                  </a:lnTo>
                  <a:lnTo>
                    <a:pt x="3253" y="16516"/>
                  </a:lnTo>
                  <a:lnTo>
                    <a:pt x="3253" y="7786"/>
                  </a:lnTo>
                  <a:lnTo>
                    <a:pt x="3253" y="867"/>
                  </a:lnTo>
                  <a:cubicBezTo>
                    <a:pt x="3253" y="394"/>
                    <a:pt x="2859" y="0"/>
                    <a:pt x="23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1" name="Google Shape;541;p20"/>
          <p:cNvGrpSpPr/>
          <p:nvPr/>
        </p:nvGrpSpPr>
        <p:grpSpPr>
          <a:xfrm rot="-5400000">
            <a:off x="689759" y="3029928"/>
            <a:ext cx="183301" cy="702705"/>
            <a:chOff x="1506468" y="154140"/>
            <a:chExt cx="183301" cy="702705"/>
          </a:xfrm>
        </p:grpSpPr>
        <p:sp>
          <p:nvSpPr>
            <p:cNvPr id="542" name="Google Shape;542;p20"/>
            <p:cNvSpPr/>
            <p:nvPr/>
          </p:nvSpPr>
          <p:spPr>
            <a:xfrm>
              <a:off x="1506468" y="682097"/>
              <a:ext cx="183301" cy="174749"/>
            </a:xfrm>
            <a:custGeom>
              <a:avLst/>
              <a:gdLst/>
              <a:ahLst/>
              <a:cxnLst/>
              <a:rect l="l" t="t" r="r" b="b"/>
              <a:pathLst>
                <a:path w="7609" h="7254" extrusionOk="0">
                  <a:moveTo>
                    <a:pt x="2168" y="0"/>
                  </a:moveTo>
                  <a:cubicBezTo>
                    <a:pt x="888" y="612"/>
                    <a:pt x="0" y="1932"/>
                    <a:pt x="0" y="3450"/>
                  </a:cubicBezTo>
                  <a:cubicBezTo>
                    <a:pt x="0" y="5539"/>
                    <a:pt x="1695" y="7253"/>
                    <a:pt x="3805" y="7253"/>
                  </a:cubicBezTo>
                  <a:cubicBezTo>
                    <a:pt x="5894" y="7253"/>
                    <a:pt x="7608" y="5539"/>
                    <a:pt x="7608" y="3450"/>
                  </a:cubicBezTo>
                  <a:cubicBezTo>
                    <a:pt x="7608" y="1932"/>
                    <a:pt x="6722" y="612"/>
                    <a:pt x="5421" y="0"/>
                  </a:cubicBezTo>
                  <a:lnTo>
                    <a:pt x="5421" y="4139"/>
                  </a:lnTo>
                  <a:cubicBezTo>
                    <a:pt x="5421" y="4633"/>
                    <a:pt x="5027" y="5027"/>
                    <a:pt x="4554" y="5027"/>
                  </a:cubicBezTo>
                  <a:lnTo>
                    <a:pt x="3036" y="5027"/>
                  </a:lnTo>
                  <a:cubicBezTo>
                    <a:pt x="2563" y="5027"/>
                    <a:pt x="2168" y="4633"/>
                    <a:pt x="2168" y="4139"/>
                  </a:cubicBezTo>
                  <a:lnTo>
                    <a:pt x="21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0"/>
            <p:cNvSpPr/>
            <p:nvPr/>
          </p:nvSpPr>
          <p:spPr>
            <a:xfrm>
              <a:off x="1558695" y="154140"/>
              <a:ext cx="78389" cy="649057"/>
            </a:xfrm>
            <a:custGeom>
              <a:avLst/>
              <a:gdLst/>
              <a:ahLst/>
              <a:cxnLst/>
              <a:rect l="l" t="t" r="r" b="b"/>
              <a:pathLst>
                <a:path w="3254" h="26943" extrusionOk="0">
                  <a:moveTo>
                    <a:pt x="868" y="0"/>
                  </a:moveTo>
                  <a:cubicBezTo>
                    <a:pt x="395" y="0"/>
                    <a:pt x="0" y="394"/>
                    <a:pt x="0" y="867"/>
                  </a:cubicBezTo>
                  <a:lnTo>
                    <a:pt x="0" y="7786"/>
                  </a:lnTo>
                  <a:lnTo>
                    <a:pt x="0" y="16516"/>
                  </a:lnTo>
                  <a:lnTo>
                    <a:pt x="0" y="21916"/>
                  </a:lnTo>
                  <a:lnTo>
                    <a:pt x="0" y="26055"/>
                  </a:lnTo>
                  <a:cubicBezTo>
                    <a:pt x="0" y="26549"/>
                    <a:pt x="395" y="26943"/>
                    <a:pt x="868" y="26943"/>
                  </a:cubicBezTo>
                  <a:lnTo>
                    <a:pt x="2386" y="26943"/>
                  </a:lnTo>
                  <a:cubicBezTo>
                    <a:pt x="2859" y="26943"/>
                    <a:pt x="3253" y="26549"/>
                    <a:pt x="3253" y="26055"/>
                  </a:cubicBezTo>
                  <a:lnTo>
                    <a:pt x="3253" y="21916"/>
                  </a:lnTo>
                  <a:lnTo>
                    <a:pt x="3253" y="16516"/>
                  </a:lnTo>
                  <a:lnTo>
                    <a:pt x="3253" y="7786"/>
                  </a:lnTo>
                  <a:lnTo>
                    <a:pt x="3253" y="867"/>
                  </a:lnTo>
                  <a:cubicBezTo>
                    <a:pt x="3253" y="394"/>
                    <a:pt x="2859" y="0"/>
                    <a:pt x="23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4" name="Google Shape;544;p20"/>
          <p:cNvGrpSpPr/>
          <p:nvPr/>
        </p:nvGrpSpPr>
        <p:grpSpPr>
          <a:xfrm rot="-5400000">
            <a:off x="689759" y="2232415"/>
            <a:ext cx="183301" cy="702705"/>
            <a:chOff x="1506468" y="154140"/>
            <a:chExt cx="183301" cy="702705"/>
          </a:xfrm>
        </p:grpSpPr>
        <p:sp>
          <p:nvSpPr>
            <p:cNvPr id="545" name="Google Shape;545;p20"/>
            <p:cNvSpPr/>
            <p:nvPr/>
          </p:nvSpPr>
          <p:spPr>
            <a:xfrm>
              <a:off x="1506468" y="682097"/>
              <a:ext cx="183301" cy="174749"/>
            </a:xfrm>
            <a:custGeom>
              <a:avLst/>
              <a:gdLst/>
              <a:ahLst/>
              <a:cxnLst/>
              <a:rect l="l" t="t" r="r" b="b"/>
              <a:pathLst>
                <a:path w="7609" h="7254" extrusionOk="0">
                  <a:moveTo>
                    <a:pt x="2168" y="0"/>
                  </a:moveTo>
                  <a:cubicBezTo>
                    <a:pt x="888" y="612"/>
                    <a:pt x="0" y="1932"/>
                    <a:pt x="0" y="3450"/>
                  </a:cubicBezTo>
                  <a:cubicBezTo>
                    <a:pt x="0" y="5539"/>
                    <a:pt x="1695" y="7253"/>
                    <a:pt x="3805" y="7253"/>
                  </a:cubicBezTo>
                  <a:cubicBezTo>
                    <a:pt x="5894" y="7253"/>
                    <a:pt x="7608" y="5539"/>
                    <a:pt x="7608" y="3450"/>
                  </a:cubicBezTo>
                  <a:cubicBezTo>
                    <a:pt x="7608" y="1932"/>
                    <a:pt x="6722" y="612"/>
                    <a:pt x="5421" y="0"/>
                  </a:cubicBezTo>
                  <a:lnTo>
                    <a:pt x="5421" y="4139"/>
                  </a:lnTo>
                  <a:cubicBezTo>
                    <a:pt x="5421" y="4633"/>
                    <a:pt x="5027" y="5027"/>
                    <a:pt x="4554" y="5027"/>
                  </a:cubicBezTo>
                  <a:lnTo>
                    <a:pt x="3036" y="5027"/>
                  </a:lnTo>
                  <a:cubicBezTo>
                    <a:pt x="2563" y="5027"/>
                    <a:pt x="2168" y="4633"/>
                    <a:pt x="2168" y="4139"/>
                  </a:cubicBezTo>
                  <a:lnTo>
                    <a:pt x="21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0"/>
            <p:cNvSpPr/>
            <p:nvPr/>
          </p:nvSpPr>
          <p:spPr>
            <a:xfrm>
              <a:off x="1558695" y="154140"/>
              <a:ext cx="78389" cy="649057"/>
            </a:xfrm>
            <a:custGeom>
              <a:avLst/>
              <a:gdLst/>
              <a:ahLst/>
              <a:cxnLst/>
              <a:rect l="l" t="t" r="r" b="b"/>
              <a:pathLst>
                <a:path w="3254" h="26943" extrusionOk="0">
                  <a:moveTo>
                    <a:pt x="868" y="0"/>
                  </a:moveTo>
                  <a:cubicBezTo>
                    <a:pt x="395" y="0"/>
                    <a:pt x="0" y="394"/>
                    <a:pt x="0" y="867"/>
                  </a:cubicBezTo>
                  <a:lnTo>
                    <a:pt x="0" y="7786"/>
                  </a:lnTo>
                  <a:lnTo>
                    <a:pt x="0" y="16516"/>
                  </a:lnTo>
                  <a:lnTo>
                    <a:pt x="0" y="21916"/>
                  </a:lnTo>
                  <a:lnTo>
                    <a:pt x="0" y="26055"/>
                  </a:lnTo>
                  <a:cubicBezTo>
                    <a:pt x="0" y="26549"/>
                    <a:pt x="395" y="26943"/>
                    <a:pt x="868" y="26943"/>
                  </a:cubicBezTo>
                  <a:lnTo>
                    <a:pt x="2386" y="26943"/>
                  </a:lnTo>
                  <a:cubicBezTo>
                    <a:pt x="2859" y="26943"/>
                    <a:pt x="3253" y="26549"/>
                    <a:pt x="3253" y="26055"/>
                  </a:cubicBezTo>
                  <a:lnTo>
                    <a:pt x="3253" y="21916"/>
                  </a:lnTo>
                  <a:lnTo>
                    <a:pt x="3253" y="16516"/>
                  </a:lnTo>
                  <a:lnTo>
                    <a:pt x="3253" y="7786"/>
                  </a:lnTo>
                  <a:lnTo>
                    <a:pt x="3253" y="867"/>
                  </a:lnTo>
                  <a:cubicBezTo>
                    <a:pt x="3253" y="394"/>
                    <a:pt x="2859" y="0"/>
                    <a:pt x="23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7" name="Google Shape;547;p20"/>
          <p:cNvGrpSpPr/>
          <p:nvPr/>
        </p:nvGrpSpPr>
        <p:grpSpPr>
          <a:xfrm rot="-5400000">
            <a:off x="689759" y="1434903"/>
            <a:ext cx="183301" cy="702705"/>
            <a:chOff x="1506468" y="154140"/>
            <a:chExt cx="183301" cy="702705"/>
          </a:xfrm>
        </p:grpSpPr>
        <p:sp>
          <p:nvSpPr>
            <p:cNvPr id="548" name="Google Shape;548;p20"/>
            <p:cNvSpPr/>
            <p:nvPr/>
          </p:nvSpPr>
          <p:spPr>
            <a:xfrm>
              <a:off x="1506468" y="682097"/>
              <a:ext cx="183301" cy="174749"/>
            </a:xfrm>
            <a:custGeom>
              <a:avLst/>
              <a:gdLst/>
              <a:ahLst/>
              <a:cxnLst/>
              <a:rect l="l" t="t" r="r" b="b"/>
              <a:pathLst>
                <a:path w="7609" h="7254" extrusionOk="0">
                  <a:moveTo>
                    <a:pt x="2168" y="0"/>
                  </a:moveTo>
                  <a:cubicBezTo>
                    <a:pt x="888" y="612"/>
                    <a:pt x="0" y="1932"/>
                    <a:pt x="0" y="3450"/>
                  </a:cubicBezTo>
                  <a:cubicBezTo>
                    <a:pt x="0" y="5539"/>
                    <a:pt x="1695" y="7253"/>
                    <a:pt x="3805" y="7253"/>
                  </a:cubicBezTo>
                  <a:cubicBezTo>
                    <a:pt x="5894" y="7253"/>
                    <a:pt x="7608" y="5539"/>
                    <a:pt x="7608" y="3450"/>
                  </a:cubicBezTo>
                  <a:cubicBezTo>
                    <a:pt x="7608" y="1932"/>
                    <a:pt x="6722" y="612"/>
                    <a:pt x="5421" y="0"/>
                  </a:cubicBezTo>
                  <a:lnTo>
                    <a:pt x="5421" y="4139"/>
                  </a:lnTo>
                  <a:cubicBezTo>
                    <a:pt x="5421" y="4633"/>
                    <a:pt x="5027" y="5027"/>
                    <a:pt x="4554" y="5027"/>
                  </a:cubicBezTo>
                  <a:lnTo>
                    <a:pt x="3036" y="5027"/>
                  </a:lnTo>
                  <a:cubicBezTo>
                    <a:pt x="2563" y="5027"/>
                    <a:pt x="2168" y="4633"/>
                    <a:pt x="2168" y="4139"/>
                  </a:cubicBezTo>
                  <a:lnTo>
                    <a:pt x="21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0"/>
            <p:cNvSpPr/>
            <p:nvPr/>
          </p:nvSpPr>
          <p:spPr>
            <a:xfrm>
              <a:off x="1558695" y="154140"/>
              <a:ext cx="78389" cy="649057"/>
            </a:xfrm>
            <a:custGeom>
              <a:avLst/>
              <a:gdLst/>
              <a:ahLst/>
              <a:cxnLst/>
              <a:rect l="l" t="t" r="r" b="b"/>
              <a:pathLst>
                <a:path w="3254" h="26943" extrusionOk="0">
                  <a:moveTo>
                    <a:pt x="868" y="0"/>
                  </a:moveTo>
                  <a:cubicBezTo>
                    <a:pt x="395" y="0"/>
                    <a:pt x="0" y="394"/>
                    <a:pt x="0" y="867"/>
                  </a:cubicBezTo>
                  <a:lnTo>
                    <a:pt x="0" y="7786"/>
                  </a:lnTo>
                  <a:lnTo>
                    <a:pt x="0" y="16516"/>
                  </a:lnTo>
                  <a:lnTo>
                    <a:pt x="0" y="21916"/>
                  </a:lnTo>
                  <a:lnTo>
                    <a:pt x="0" y="26055"/>
                  </a:lnTo>
                  <a:cubicBezTo>
                    <a:pt x="0" y="26549"/>
                    <a:pt x="395" y="26943"/>
                    <a:pt x="868" y="26943"/>
                  </a:cubicBezTo>
                  <a:lnTo>
                    <a:pt x="2386" y="26943"/>
                  </a:lnTo>
                  <a:cubicBezTo>
                    <a:pt x="2859" y="26943"/>
                    <a:pt x="3253" y="26549"/>
                    <a:pt x="3253" y="26055"/>
                  </a:cubicBezTo>
                  <a:lnTo>
                    <a:pt x="3253" y="21916"/>
                  </a:lnTo>
                  <a:lnTo>
                    <a:pt x="3253" y="16516"/>
                  </a:lnTo>
                  <a:lnTo>
                    <a:pt x="3253" y="7786"/>
                  </a:lnTo>
                  <a:lnTo>
                    <a:pt x="3253" y="867"/>
                  </a:lnTo>
                  <a:cubicBezTo>
                    <a:pt x="3253" y="394"/>
                    <a:pt x="2859" y="0"/>
                    <a:pt x="23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0" name="Google Shape;550;p20"/>
          <p:cNvGrpSpPr/>
          <p:nvPr/>
        </p:nvGrpSpPr>
        <p:grpSpPr>
          <a:xfrm rot="-5400000">
            <a:off x="689759" y="637390"/>
            <a:ext cx="183301" cy="702705"/>
            <a:chOff x="1506468" y="154140"/>
            <a:chExt cx="183301" cy="702705"/>
          </a:xfrm>
        </p:grpSpPr>
        <p:sp>
          <p:nvSpPr>
            <p:cNvPr id="551" name="Google Shape;551;p20"/>
            <p:cNvSpPr/>
            <p:nvPr/>
          </p:nvSpPr>
          <p:spPr>
            <a:xfrm>
              <a:off x="1506468" y="682097"/>
              <a:ext cx="183301" cy="174749"/>
            </a:xfrm>
            <a:custGeom>
              <a:avLst/>
              <a:gdLst/>
              <a:ahLst/>
              <a:cxnLst/>
              <a:rect l="l" t="t" r="r" b="b"/>
              <a:pathLst>
                <a:path w="7609" h="7254" extrusionOk="0">
                  <a:moveTo>
                    <a:pt x="2168" y="0"/>
                  </a:moveTo>
                  <a:cubicBezTo>
                    <a:pt x="888" y="612"/>
                    <a:pt x="0" y="1932"/>
                    <a:pt x="0" y="3450"/>
                  </a:cubicBezTo>
                  <a:cubicBezTo>
                    <a:pt x="0" y="5539"/>
                    <a:pt x="1695" y="7253"/>
                    <a:pt x="3805" y="7253"/>
                  </a:cubicBezTo>
                  <a:cubicBezTo>
                    <a:pt x="5894" y="7253"/>
                    <a:pt x="7608" y="5539"/>
                    <a:pt x="7608" y="3450"/>
                  </a:cubicBezTo>
                  <a:cubicBezTo>
                    <a:pt x="7608" y="1932"/>
                    <a:pt x="6722" y="612"/>
                    <a:pt x="5421" y="0"/>
                  </a:cubicBezTo>
                  <a:lnTo>
                    <a:pt x="5421" y="4139"/>
                  </a:lnTo>
                  <a:cubicBezTo>
                    <a:pt x="5421" y="4633"/>
                    <a:pt x="5027" y="5027"/>
                    <a:pt x="4554" y="5027"/>
                  </a:cubicBezTo>
                  <a:lnTo>
                    <a:pt x="3036" y="5027"/>
                  </a:lnTo>
                  <a:cubicBezTo>
                    <a:pt x="2563" y="5027"/>
                    <a:pt x="2168" y="4633"/>
                    <a:pt x="2168" y="4139"/>
                  </a:cubicBezTo>
                  <a:lnTo>
                    <a:pt x="21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0"/>
            <p:cNvSpPr/>
            <p:nvPr/>
          </p:nvSpPr>
          <p:spPr>
            <a:xfrm>
              <a:off x="1558695" y="154140"/>
              <a:ext cx="78389" cy="649057"/>
            </a:xfrm>
            <a:custGeom>
              <a:avLst/>
              <a:gdLst/>
              <a:ahLst/>
              <a:cxnLst/>
              <a:rect l="l" t="t" r="r" b="b"/>
              <a:pathLst>
                <a:path w="3254" h="26943" extrusionOk="0">
                  <a:moveTo>
                    <a:pt x="868" y="0"/>
                  </a:moveTo>
                  <a:cubicBezTo>
                    <a:pt x="395" y="0"/>
                    <a:pt x="0" y="394"/>
                    <a:pt x="0" y="867"/>
                  </a:cubicBezTo>
                  <a:lnTo>
                    <a:pt x="0" y="7786"/>
                  </a:lnTo>
                  <a:lnTo>
                    <a:pt x="0" y="16516"/>
                  </a:lnTo>
                  <a:lnTo>
                    <a:pt x="0" y="21916"/>
                  </a:lnTo>
                  <a:lnTo>
                    <a:pt x="0" y="26055"/>
                  </a:lnTo>
                  <a:cubicBezTo>
                    <a:pt x="0" y="26549"/>
                    <a:pt x="395" y="26943"/>
                    <a:pt x="868" y="26943"/>
                  </a:cubicBezTo>
                  <a:lnTo>
                    <a:pt x="2386" y="26943"/>
                  </a:lnTo>
                  <a:cubicBezTo>
                    <a:pt x="2859" y="26943"/>
                    <a:pt x="3253" y="26549"/>
                    <a:pt x="3253" y="26055"/>
                  </a:cubicBezTo>
                  <a:lnTo>
                    <a:pt x="3253" y="21916"/>
                  </a:lnTo>
                  <a:lnTo>
                    <a:pt x="3253" y="16516"/>
                  </a:lnTo>
                  <a:lnTo>
                    <a:pt x="3253" y="7786"/>
                  </a:lnTo>
                  <a:lnTo>
                    <a:pt x="3253" y="867"/>
                  </a:lnTo>
                  <a:cubicBezTo>
                    <a:pt x="3253" y="394"/>
                    <a:pt x="2859" y="0"/>
                    <a:pt x="23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3" name="Google Shape;553;p20"/>
          <p:cNvSpPr txBox="1">
            <a:spLocks noGrp="1"/>
          </p:cNvSpPr>
          <p:nvPr>
            <p:ph type="title"/>
          </p:nvPr>
        </p:nvSpPr>
        <p:spPr>
          <a:xfrm>
            <a:off x="1388425" y="942913"/>
            <a:ext cx="3691500" cy="20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20"/>
          <p:cNvSpPr txBox="1">
            <a:spLocks noGrp="1"/>
          </p:cNvSpPr>
          <p:nvPr>
            <p:ph type="subTitle" idx="1"/>
          </p:nvPr>
        </p:nvSpPr>
        <p:spPr>
          <a:xfrm>
            <a:off x="1388425" y="3311688"/>
            <a:ext cx="3183600" cy="88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"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9" name="Google Shape;729;p24"/>
          <p:cNvGrpSpPr/>
          <p:nvPr/>
        </p:nvGrpSpPr>
        <p:grpSpPr>
          <a:xfrm>
            <a:off x="288950" y="145475"/>
            <a:ext cx="8566088" cy="4818707"/>
            <a:chOff x="288950" y="145475"/>
            <a:chExt cx="8566088" cy="4818707"/>
          </a:xfrm>
        </p:grpSpPr>
        <p:sp>
          <p:nvSpPr>
            <p:cNvPr id="730" name="Google Shape;730;p24"/>
            <p:cNvSpPr/>
            <p:nvPr/>
          </p:nvSpPr>
          <p:spPr>
            <a:xfrm>
              <a:off x="288950" y="145475"/>
              <a:ext cx="8566088" cy="4818707"/>
            </a:xfrm>
            <a:custGeom>
              <a:avLst/>
              <a:gdLst/>
              <a:ahLst/>
              <a:cxnLst/>
              <a:rect l="l" t="t" r="r" b="b"/>
              <a:pathLst>
                <a:path w="73809" h="41520" extrusionOk="0">
                  <a:moveTo>
                    <a:pt x="631" y="1"/>
                  </a:moveTo>
                  <a:cubicBezTo>
                    <a:pt x="293" y="1"/>
                    <a:pt x="0" y="281"/>
                    <a:pt x="0" y="632"/>
                  </a:cubicBezTo>
                  <a:lnTo>
                    <a:pt x="0" y="40877"/>
                  </a:lnTo>
                  <a:cubicBezTo>
                    <a:pt x="0" y="41228"/>
                    <a:pt x="293" y="41520"/>
                    <a:pt x="631" y="41520"/>
                  </a:cubicBezTo>
                  <a:lnTo>
                    <a:pt x="73178" y="41520"/>
                  </a:lnTo>
                  <a:cubicBezTo>
                    <a:pt x="73528" y="41520"/>
                    <a:pt x="73809" y="41228"/>
                    <a:pt x="73809" y="40877"/>
                  </a:cubicBezTo>
                  <a:lnTo>
                    <a:pt x="73809" y="632"/>
                  </a:lnTo>
                  <a:cubicBezTo>
                    <a:pt x="73809" y="281"/>
                    <a:pt x="73528" y="1"/>
                    <a:pt x="73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4"/>
            <p:cNvSpPr/>
            <p:nvPr/>
          </p:nvSpPr>
          <p:spPr>
            <a:xfrm>
              <a:off x="4589589" y="395950"/>
              <a:ext cx="4075580" cy="4398124"/>
            </a:xfrm>
            <a:custGeom>
              <a:avLst/>
              <a:gdLst/>
              <a:ahLst/>
              <a:cxnLst/>
              <a:rect l="l" t="t" r="r" b="b"/>
              <a:pathLst>
                <a:path w="28342" h="31577" extrusionOk="0">
                  <a:moveTo>
                    <a:pt x="60" y="0"/>
                  </a:moveTo>
                  <a:cubicBezTo>
                    <a:pt x="24" y="0"/>
                    <a:pt x="1" y="23"/>
                    <a:pt x="1" y="58"/>
                  </a:cubicBezTo>
                  <a:lnTo>
                    <a:pt x="1" y="31530"/>
                  </a:lnTo>
                  <a:cubicBezTo>
                    <a:pt x="1" y="31553"/>
                    <a:pt x="24" y="31577"/>
                    <a:pt x="60" y="31577"/>
                  </a:cubicBezTo>
                  <a:lnTo>
                    <a:pt x="28295" y="31577"/>
                  </a:lnTo>
                  <a:cubicBezTo>
                    <a:pt x="28319" y="31577"/>
                    <a:pt x="28342" y="31553"/>
                    <a:pt x="28342" y="31530"/>
                  </a:cubicBezTo>
                  <a:lnTo>
                    <a:pt x="28342" y="58"/>
                  </a:lnTo>
                  <a:cubicBezTo>
                    <a:pt x="28342" y="23"/>
                    <a:pt x="28319" y="0"/>
                    <a:pt x="28295" y="0"/>
                  </a:cubicBezTo>
                  <a:close/>
                </a:path>
              </a:pathLst>
            </a:custGeom>
            <a:solidFill>
              <a:srgbClr val="F7F7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4"/>
            <p:cNvSpPr/>
            <p:nvPr/>
          </p:nvSpPr>
          <p:spPr>
            <a:xfrm>
              <a:off x="478825" y="395950"/>
              <a:ext cx="4075580" cy="4398124"/>
            </a:xfrm>
            <a:custGeom>
              <a:avLst/>
              <a:gdLst/>
              <a:ahLst/>
              <a:cxnLst/>
              <a:rect l="l" t="t" r="r" b="b"/>
              <a:pathLst>
                <a:path w="28342" h="31577" extrusionOk="0">
                  <a:moveTo>
                    <a:pt x="48" y="0"/>
                  </a:moveTo>
                  <a:cubicBezTo>
                    <a:pt x="24" y="0"/>
                    <a:pt x="1" y="23"/>
                    <a:pt x="1" y="58"/>
                  </a:cubicBezTo>
                  <a:lnTo>
                    <a:pt x="1" y="31530"/>
                  </a:lnTo>
                  <a:cubicBezTo>
                    <a:pt x="1" y="31553"/>
                    <a:pt x="24" y="31577"/>
                    <a:pt x="48" y="31577"/>
                  </a:cubicBezTo>
                  <a:lnTo>
                    <a:pt x="28283" y="31577"/>
                  </a:lnTo>
                  <a:cubicBezTo>
                    <a:pt x="28319" y="31577"/>
                    <a:pt x="28342" y="31553"/>
                    <a:pt x="28342" y="31530"/>
                  </a:cubicBezTo>
                  <a:lnTo>
                    <a:pt x="28342" y="58"/>
                  </a:lnTo>
                  <a:cubicBezTo>
                    <a:pt x="28342" y="23"/>
                    <a:pt x="28319" y="0"/>
                    <a:pt x="28283" y="0"/>
                  </a:cubicBezTo>
                  <a:close/>
                </a:path>
              </a:pathLst>
            </a:custGeom>
            <a:solidFill>
              <a:srgbClr val="F7F7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33" name="Google Shape;733;p24"/>
            <p:cNvGrpSpPr/>
            <p:nvPr/>
          </p:nvGrpSpPr>
          <p:grpSpPr>
            <a:xfrm>
              <a:off x="4984702" y="1303655"/>
              <a:ext cx="3391799" cy="3150214"/>
              <a:chOff x="5746702" y="1303655"/>
              <a:chExt cx="3391799" cy="3150214"/>
            </a:xfrm>
          </p:grpSpPr>
          <p:grpSp>
            <p:nvGrpSpPr>
              <p:cNvPr id="734" name="Google Shape;734;p24"/>
              <p:cNvGrpSpPr/>
              <p:nvPr/>
            </p:nvGrpSpPr>
            <p:grpSpPr>
              <a:xfrm>
                <a:off x="5746702" y="3144189"/>
                <a:ext cx="3391799" cy="1309681"/>
                <a:chOff x="4944009" y="1147678"/>
                <a:chExt cx="3391799" cy="3153578"/>
              </a:xfrm>
            </p:grpSpPr>
            <p:sp>
              <p:nvSpPr>
                <p:cNvPr id="735" name="Google Shape;735;p24"/>
                <p:cNvSpPr/>
                <p:nvPr/>
              </p:nvSpPr>
              <p:spPr>
                <a:xfrm>
                  <a:off x="4944009" y="114767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6" name="Google Shape;736;p24"/>
                <p:cNvSpPr/>
                <p:nvPr/>
              </p:nvSpPr>
              <p:spPr>
                <a:xfrm>
                  <a:off x="4944009" y="1595065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7" name="Google Shape;737;p24"/>
                <p:cNvSpPr/>
                <p:nvPr/>
              </p:nvSpPr>
              <p:spPr>
                <a:xfrm>
                  <a:off x="4944009" y="2042592"/>
                  <a:ext cx="3391799" cy="17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29" extrusionOk="0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71"/>
                      </a:cubicBezTo>
                      <a:cubicBezTo>
                        <a:pt x="23728" y="35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8" name="Google Shape;738;p24"/>
                <p:cNvSpPr/>
                <p:nvPr/>
              </p:nvSpPr>
              <p:spPr>
                <a:xfrm>
                  <a:off x="4944009" y="2491650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59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59"/>
                      </a:cubicBezTo>
                      <a:cubicBezTo>
                        <a:pt x="23728" y="24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9" name="Google Shape;739;p24"/>
                <p:cNvSpPr/>
                <p:nvPr/>
              </p:nvSpPr>
              <p:spPr>
                <a:xfrm>
                  <a:off x="4944009" y="293903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60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60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0" name="Google Shape;740;p24"/>
                <p:cNvSpPr/>
                <p:nvPr/>
              </p:nvSpPr>
              <p:spPr>
                <a:xfrm>
                  <a:off x="4944009" y="3388236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83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83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1" name="Google Shape;741;p24"/>
                <p:cNvSpPr/>
                <p:nvPr/>
              </p:nvSpPr>
              <p:spPr>
                <a:xfrm>
                  <a:off x="4944009" y="3835762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2" name="Google Shape;742;p24"/>
                <p:cNvSpPr/>
                <p:nvPr/>
              </p:nvSpPr>
              <p:spPr>
                <a:xfrm>
                  <a:off x="4944009" y="4283149"/>
                  <a:ext cx="3391799" cy="18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30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59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59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43" name="Google Shape;743;p24"/>
              <p:cNvSpPr/>
              <p:nvPr/>
            </p:nvSpPr>
            <p:spPr>
              <a:xfrm>
                <a:off x="5746702" y="16752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24"/>
              <p:cNvSpPr/>
              <p:nvPr/>
            </p:nvSpPr>
            <p:spPr>
              <a:xfrm>
                <a:off x="5746702" y="18610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24"/>
              <p:cNvSpPr/>
              <p:nvPr/>
            </p:nvSpPr>
            <p:spPr>
              <a:xfrm>
                <a:off x="5746702" y="2046913"/>
                <a:ext cx="3391799" cy="7462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29" extrusionOk="0">
                    <a:moveTo>
                      <a:pt x="71" y="0"/>
                    </a:moveTo>
                    <a:cubicBezTo>
                      <a:pt x="24" y="0"/>
                      <a:pt x="1" y="35"/>
                      <a:pt x="1" y="71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71"/>
                    </a:cubicBezTo>
                    <a:cubicBezTo>
                      <a:pt x="23728" y="35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24"/>
              <p:cNvSpPr/>
              <p:nvPr/>
            </p:nvSpPr>
            <p:spPr>
              <a:xfrm>
                <a:off x="5746702" y="22334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24"/>
                      <a:pt x="1" y="59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59"/>
                    </a:cubicBezTo>
                    <a:cubicBezTo>
                      <a:pt x="23728" y="24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24"/>
              <p:cNvSpPr/>
              <p:nvPr/>
            </p:nvSpPr>
            <p:spPr>
              <a:xfrm>
                <a:off x="5746702" y="24192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60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60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24"/>
              <p:cNvSpPr/>
              <p:nvPr/>
            </p:nvSpPr>
            <p:spPr>
              <a:xfrm>
                <a:off x="5746702" y="2605759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83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83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24"/>
              <p:cNvSpPr/>
              <p:nvPr/>
            </p:nvSpPr>
            <p:spPr>
              <a:xfrm>
                <a:off x="5746702" y="279161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24"/>
              <p:cNvSpPr/>
              <p:nvPr/>
            </p:nvSpPr>
            <p:spPr>
              <a:xfrm>
                <a:off x="5746702" y="2977417"/>
                <a:ext cx="3391799" cy="7520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30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59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59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24"/>
              <p:cNvSpPr/>
              <p:nvPr/>
            </p:nvSpPr>
            <p:spPr>
              <a:xfrm>
                <a:off x="5746702" y="14894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24"/>
              <p:cNvSpPr/>
              <p:nvPr/>
            </p:nvSpPr>
            <p:spPr>
              <a:xfrm>
                <a:off x="5746702" y="13036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3" name="Google Shape;753;p24"/>
            <p:cNvGrpSpPr/>
            <p:nvPr/>
          </p:nvGrpSpPr>
          <p:grpSpPr>
            <a:xfrm>
              <a:off x="878402" y="1303655"/>
              <a:ext cx="3391799" cy="3150214"/>
              <a:chOff x="5746702" y="1303655"/>
              <a:chExt cx="3391799" cy="3150214"/>
            </a:xfrm>
          </p:grpSpPr>
          <p:grpSp>
            <p:nvGrpSpPr>
              <p:cNvPr id="754" name="Google Shape;754;p24"/>
              <p:cNvGrpSpPr/>
              <p:nvPr/>
            </p:nvGrpSpPr>
            <p:grpSpPr>
              <a:xfrm>
                <a:off x="5746702" y="3144189"/>
                <a:ext cx="3391799" cy="1309681"/>
                <a:chOff x="4944009" y="1147678"/>
                <a:chExt cx="3391799" cy="3153578"/>
              </a:xfrm>
            </p:grpSpPr>
            <p:sp>
              <p:nvSpPr>
                <p:cNvPr id="755" name="Google Shape;755;p24"/>
                <p:cNvSpPr/>
                <p:nvPr/>
              </p:nvSpPr>
              <p:spPr>
                <a:xfrm>
                  <a:off x="4944009" y="114767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6" name="Google Shape;756;p24"/>
                <p:cNvSpPr/>
                <p:nvPr/>
              </p:nvSpPr>
              <p:spPr>
                <a:xfrm>
                  <a:off x="4944009" y="1595065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7" name="Google Shape;757;p24"/>
                <p:cNvSpPr/>
                <p:nvPr/>
              </p:nvSpPr>
              <p:spPr>
                <a:xfrm>
                  <a:off x="4944009" y="2042592"/>
                  <a:ext cx="3391799" cy="17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29" extrusionOk="0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71"/>
                      </a:cubicBezTo>
                      <a:cubicBezTo>
                        <a:pt x="23728" y="35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8" name="Google Shape;758;p24"/>
                <p:cNvSpPr/>
                <p:nvPr/>
              </p:nvSpPr>
              <p:spPr>
                <a:xfrm>
                  <a:off x="4944009" y="2491650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59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59"/>
                      </a:cubicBezTo>
                      <a:cubicBezTo>
                        <a:pt x="23728" y="24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9" name="Google Shape;759;p24"/>
                <p:cNvSpPr/>
                <p:nvPr/>
              </p:nvSpPr>
              <p:spPr>
                <a:xfrm>
                  <a:off x="4944009" y="293903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60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60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0" name="Google Shape;760;p24"/>
                <p:cNvSpPr/>
                <p:nvPr/>
              </p:nvSpPr>
              <p:spPr>
                <a:xfrm>
                  <a:off x="4944009" y="3388236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83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83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1" name="Google Shape;761;p24"/>
                <p:cNvSpPr/>
                <p:nvPr/>
              </p:nvSpPr>
              <p:spPr>
                <a:xfrm>
                  <a:off x="4944009" y="3835762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2" name="Google Shape;762;p24"/>
                <p:cNvSpPr/>
                <p:nvPr/>
              </p:nvSpPr>
              <p:spPr>
                <a:xfrm>
                  <a:off x="4944009" y="4283149"/>
                  <a:ext cx="3391799" cy="18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30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59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59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763" name="Google Shape;763;p24"/>
              <p:cNvSpPr/>
              <p:nvPr/>
            </p:nvSpPr>
            <p:spPr>
              <a:xfrm>
                <a:off x="5746702" y="16752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24"/>
              <p:cNvSpPr/>
              <p:nvPr/>
            </p:nvSpPr>
            <p:spPr>
              <a:xfrm>
                <a:off x="5746702" y="18610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24"/>
              <p:cNvSpPr/>
              <p:nvPr/>
            </p:nvSpPr>
            <p:spPr>
              <a:xfrm>
                <a:off x="5746702" y="2046913"/>
                <a:ext cx="3391799" cy="7462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29" extrusionOk="0">
                    <a:moveTo>
                      <a:pt x="71" y="0"/>
                    </a:moveTo>
                    <a:cubicBezTo>
                      <a:pt x="24" y="0"/>
                      <a:pt x="1" y="35"/>
                      <a:pt x="1" y="71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71"/>
                    </a:cubicBezTo>
                    <a:cubicBezTo>
                      <a:pt x="23728" y="35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24"/>
              <p:cNvSpPr/>
              <p:nvPr/>
            </p:nvSpPr>
            <p:spPr>
              <a:xfrm>
                <a:off x="5746702" y="22334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24"/>
                      <a:pt x="1" y="59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59"/>
                    </a:cubicBezTo>
                    <a:cubicBezTo>
                      <a:pt x="23728" y="24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24"/>
              <p:cNvSpPr/>
              <p:nvPr/>
            </p:nvSpPr>
            <p:spPr>
              <a:xfrm>
                <a:off x="5746702" y="24192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60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60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8" name="Google Shape;768;p24"/>
              <p:cNvSpPr/>
              <p:nvPr/>
            </p:nvSpPr>
            <p:spPr>
              <a:xfrm>
                <a:off x="5746702" y="2605759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83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83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9" name="Google Shape;769;p24"/>
              <p:cNvSpPr/>
              <p:nvPr/>
            </p:nvSpPr>
            <p:spPr>
              <a:xfrm>
                <a:off x="5746702" y="279161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0" name="Google Shape;770;p24"/>
              <p:cNvSpPr/>
              <p:nvPr/>
            </p:nvSpPr>
            <p:spPr>
              <a:xfrm>
                <a:off x="5746702" y="2977417"/>
                <a:ext cx="3391799" cy="7520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30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59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59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1" name="Google Shape;771;p24"/>
              <p:cNvSpPr/>
              <p:nvPr/>
            </p:nvSpPr>
            <p:spPr>
              <a:xfrm>
                <a:off x="5746702" y="14894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2" name="Google Shape;772;p24"/>
              <p:cNvSpPr/>
              <p:nvPr/>
            </p:nvSpPr>
            <p:spPr>
              <a:xfrm>
                <a:off x="5746702" y="13036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73" name="Google Shape;773;p24"/>
          <p:cNvSpPr txBox="1">
            <a:spLocks noGrp="1"/>
          </p:cNvSpPr>
          <p:nvPr>
            <p:ph type="title"/>
          </p:nvPr>
        </p:nvSpPr>
        <p:spPr>
          <a:xfrm>
            <a:off x="871363" y="2560075"/>
            <a:ext cx="3299400" cy="13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74" name="Google Shape;774;p24"/>
          <p:cNvSpPr txBox="1">
            <a:spLocks noGrp="1"/>
          </p:cNvSpPr>
          <p:nvPr>
            <p:ph type="title" idx="2"/>
          </p:nvPr>
        </p:nvSpPr>
        <p:spPr>
          <a:xfrm>
            <a:off x="5802725" y="3324925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5" name="Google Shape;775;p24"/>
          <p:cNvSpPr txBox="1">
            <a:spLocks noGrp="1"/>
          </p:cNvSpPr>
          <p:nvPr>
            <p:ph type="subTitle" idx="1"/>
          </p:nvPr>
        </p:nvSpPr>
        <p:spPr>
          <a:xfrm>
            <a:off x="5802725" y="3719100"/>
            <a:ext cx="2175300" cy="60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6" name="Google Shape;776;p24"/>
          <p:cNvSpPr txBox="1">
            <a:spLocks noGrp="1"/>
          </p:cNvSpPr>
          <p:nvPr>
            <p:ph type="title" idx="3"/>
          </p:nvPr>
        </p:nvSpPr>
        <p:spPr>
          <a:xfrm>
            <a:off x="5802719" y="874575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7" name="Google Shape;777;p24"/>
          <p:cNvSpPr txBox="1">
            <a:spLocks noGrp="1"/>
          </p:cNvSpPr>
          <p:nvPr>
            <p:ph type="subTitle" idx="4"/>
          </p:nvPr>
        </p:nvSpPr>
        <p:spPr>
          <a:xfrm>
            <a:off x="5802722" y="1268750"/>
            <a:ext cx="2175300" cy="60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8" name="Google Shape;778;p24"/>
          <p:cNvSpPr txBox="1">
            <a:spLocks noGrp="1"/>
          </p:cNvSpPr>
          <p:nvPr>
            <p:ph type="title" idx="5"/>
          </p:nvPr>
        </p:nvSpPr>
        <p:spPr>
          <a:xfrm>
            <a:off x="5802721" y="209975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9" name="Google Shape;779;p24"/>
          <p:cNvSpPr txBox="1">
            <a:spLocks noGrp="1"/>
          </p:cNvSpPr>
          <p:nvPr>
            <p:ph type="subTitle" idx="6"/>
          </p:nvPr>
        </p:nvSpPr>
        <p:spPr>
          <a:xfrm>
            <a:off x="5802725" y="2493925"/>
            <a:ext cx="2175300" cy="60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5"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" name="Google Shape;829;p26"/>
          <p:cNvGrpSpPr/>
          <p:nvPr/>
        </p:nvGrpSpPr>
        <p:grpSpPr>
          <a:xfrm>
            <a:off x="288950" y="145475"/>
            <a:ext cx="8566088" cy="4818707"/>
            <a:chOff x="288950" y="145475"/>
            <a:chExt cx="8566088" cy="4818707"/>
          </a:xfrm>
        </p:grpSpPr>
        <p:sp>
          <p:nvSpPr>
            <p:cNvPr id="830" name="Google Shape;830;p26"/>
            <p:cNvSpPr/>
            <p:nvPr/>
          </p:nvSpPr>
          <p:spPr>
            <a:xfrm>
              <a:off x="288950" y="145475"/>
              <a:ext cx="8566088" cy="4818707"/>
            </a:xfrm>
            <a:custGeom>
              <a:avLst/>
              <a:gdLst/>
              <a:ahLst/>
              <a:cxnLst/>
              <a:rect l="l" t="t" r="r" b="b"/>
              <a:pathLst>
                <a:path w="73809" h="41520" extrusionOk="0">
                  <a:moveTo>
                    <a:pt x="631" y="1"/>
                  </a:moveTo>
                  <a:cubicBezTo>
                    <a:pt x="293" y="1"/>
                    <a:pt x="0" y="281"/>
                    <a:pt x="0" y="632"/>
                  </a:cubicBezTo>
                  <a:lnTo>
                    <a:pt x="0" y="40877"/>
                  </a:lnTo>
                  <a:cubicBezTo>
                    <a:pt x="0" y="41228"/>
                    <a:pt x="293" y="41520"/>
                    <a:pt x="631" y="41520"/>
                  </a:cubicBezTo>
                  <a:lnTo>
                    <a:pt x="73178" y="41520"/>
                  </a:lnTo>
                  <a:cubicBezTo>
                    <a:pt x="73528" y="41520"/>
                    <a:pt x="73809" y="41228"/>
                    <a:pt x="73809" y="40877"/>
                  </a:cubicBezTo>
                  <a:lnTo>
                    <a:pt x="73809" y="632"/>
                  </a:lnTo>
                  <a:cubicBezTo>
                    <a:pt x="73809" y="281"/>
                    <a:pt x="73528" y="1"/>
                    <a:pt x="73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26"/>
            <p:cNvSpPr/>
            <p:nvPr/>
          </p:nvSpPr>
          <p:spPr>
            <a:xfrm>
              <a:off x="4589589" y="395950"/>
              <a:ext cx="4075580" cy="4398124"/>
            </a:xfrm>
            <a:custGeom>
              <a:avLst/>
              <a:gdLst/>
              <a:ahLst/>
              <a:cxnLst/>
              <a:rect l="l" t="t" r="r" b="b"/>
              <a:pathLst>
                <a:path w="28342" h="31577" extrusionOk="0">
                  <a:moveTo>
                    <a:pt x="60" y="0"/>
                  </a:moveTo>
                  <a:cubicBezTo>
                    <a:pt x="24" y="0"/>
                    <a:pt x="1" y="23"/>
                    <a:pt x="1" y="58"/>
                  </a:cubicBezTo>
                  <a:lnTo>
                    <a:pt x="1" y="31530"/>
                  </a:lnTo>
                  <a:cubicBezTo>
                    <a:pt x="1" y="31553"/>
                    <a:pt x="24" y="31577"/>
                    <a:pt x="60" y="31577"/>
                  </a:cubicBezTo>
                  <a:lnTo>
                    <a:pt x="28295" y="31577"/>
                  </a:lnTo>
                  <a:cubicBezTo>
                    <a:pt x="28319" y="31577"/>
                    <a:pt x="28342" y="31553"/>
                    <a:pt x="28342" y="31530"/>
                  </a:cubicBezTo>
                  <a:lnTo>
                    <a:pt x="28342" y="58"/>
                  </a:lnTo>
                  <a:cubicBezTo>
                    <a:pt x="28342" y="23"/>
                    <a:pt x="28319" y="0"/>
                    <a:pt x="28295" y="0"/>
                  </a:cubicBezTo>
                  <a:close/>
                </a:path>
              </a:pathLst>
            </a:custGeom>
            <a:solidFill>
              <a:srgbClr val="F7F7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26"/>
            <p:cNvSpPr/>
            <p:nvPr/>
          </p:nvSpPr>
          <p:spPr>
            <a:xfrm>
              <a:off x="478825" y="395950"/>
              <a:ext cx="4075580" cy="4398124"/>
            </a:xfrm>
            <a:custGeom>
              <a:avLst/>
              <a:gdLst/>
              <a:ahLst/>
              <a:cxnLst/>
              <a:rect l="l" t="t" r="r" b="b"/>
              <a:pathLst>
                <a:path w="28342" h="31577" extrusionOk="0">
                  <a:moveTo>
                    <a:pt x="48" y="0"/>
                  </a:moveTo>
                  <a:cubicBezTo>
                    <a:pt x="24" y="0"/>
                    <a:pt x="1" y="23"/>
                    <a:pt x="1" y="58"/>
                  </a:cubicBezTo>
                  <a:lnTo>
                    <a:pt x="1" y="31530"/>
                  </a:lnTo>
                  <a:cubicBezTo>
                    <a:pt x="1" y="31553"/>
                    <a:pt x="24" y="31577"/>
                    <a:pt x="48" y="31577"/>
                  </a:cubicBezTo>
                  <a:lnTo>
                    <a:pt x="28283" y="31577"/>
                  </a:lnTo>
                  <a:cubicBezTo>
                    <a:pt x="28319" y="31577"/>
                    <a:pt x="28342" y="31553"/>
                    <a:pt x="28342" y="31530"/>
                  </a:cubicBezTo>
                  <a:lnTo>
                    <a:pt x="28342" y="58"/>
                  </a:lnTo>
                  <a:cubicBezTo>
                    <a:pt x="28342" y="23"/>
                    <a:pt x="28319" y="0"/>
                    <a:pt x="28283" y="0"/>
                  </a:cubicBezTo>
                  <a:close/>
                </a:path>
              </a:pathLst>
            </a:custGeom>
            <a:solidFill>
              <a:srgbClr val="F7F7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33" name="Google Shape;833;p26"/>
            <p:cNvGrpSpPr/>
            <p:nvPr/>
          </p:nvGrpSpPr>
          <p:grpSpPr>
            <a:xfrm>
              <a:off x="4984702" y="1303655"/>
              <a:ext cx="3391799" cy="3150214"/>
              <a:chOff x="5746702" y="1303655"/>
              <a:chExt cx="3391799" cy="3150214"/>
            </a:xfrm>
          </p:grpSpPr>
          <p:grpSp>
            <p:nvGrpSpPr>
              <p:cNvPr id="834" name="Google Shape;834;p26"/>
              <p:cNvGrpSpPr/>
              <p:nvPr/>
            </p:nvGrpSpPr>
            <p:grpSpPr>
              <a:xfrm>
                <a:off x="5746702" y="3144189"/>
                <a:ext cx="3391799" cy="1309681"/>
                <a:chOff x="4944009" y="1147678"/>
                <a:chExt cx="3391799" cy="3153578"/>
              </a:xfrm>
            </p:grpSpPr>
            <p:sp>
              <p:nvSpPr>
                <p:cNvPr id="835" name="Google Shape;835;p26"/>
                <p:cNvSpPr/>
                <p:nvPr/>
              </p:nvSpPr>
              <p:spPr>
                <a:xfrm>
                  <a:off x="4944009" y="114767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6" name="Google Shape;836;p26"/>
                <p:cNvSpPr/>
                <p:nvPr/>
              </p:nvSpPr>
              <p:spPr>
                <a:xfrm>
                  <a:off x="4944009" y="1595065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7" name="Google Shape;837;p26"/>
                <p:cNvSpPr/>
                <p:nvPr/>
              </p:nvSpPr>
              <p:spPr>
                <a:xfrm>
                  <a:off x="4944009" y="2042592"/>
                  <a:ext cx="3391799" cy="17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29" extrusionOk="0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71"/>
                      </a:cubicBezTo>
                      <a:cubicBezTo>
                        <a:pt x="23728" y="35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8" name="Google Shape;838;p26"/>
                <p:cNvSpPr/>
                <p:nvPr/>
              </p:nvSpPr>
              <p:spPr>
                <a:xfrm>
                  <a:off x="4944009" y="2491650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59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59"/>
                      </a:cubicBezTo>
                      <a:cubicBezTo>
                        <a:pt x="23728" y="24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9" name="Google Shape;839;p26"/>
                <p:cNvSpPr/>
                <p:nvPr/>
              </p:nvSpPr>
              <p:spPr>
                <a:xfrm>
                  <a:off x="4944009" y="293903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60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60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0" name="Google Shape;840;p26"/>
                <p:cNvSpPr/>
                <p:nvPr/>
              </p:nvSpPr>
              <p:spPr>
                <a:xfrm>
                  <a:off x="4944009" y="3388236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83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83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1" name="Google Shape;841;p26"/>
                <p:cNvSpPr/>
                <p:nvPr/>
              </p:nvSpPr>
              <p:spPr>
                <a:xfrm>
                  <a:off x="4944009" y="3835762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2" name="Google Shape;842;p26"/>
                <p:cNvSpPr/>
                <p:nvPr/>
              </p:nvSpPr>
              <p:spPr>
                <a:xfrm>
                  <a:off x="4944009" y="4283149"/>
                  <a:ext cx="3391799" cy="18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30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59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59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43" name="Google Shape;843;p26"/>
              <p:cNvSpPr/>
              <p:nvPr/>
            </p:nvSpPr>
            <p:spPr>
              <a:xfrm>
                <a:off x="5746702" y="16752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26"/>
              <p:cNvSpPr/>
              <p:nvPr/>
            </p:nvSpPr>
            <p:spPr>
              <a:xfrm>
                <a:off x="5746702" y="18610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26"/>
              <p:cNvSpPr/>
              <p:nvPr/>
            </p:nvSpPr>
            <p:spPr>
              <a:xfrm>
                <a:off x="5746702" y="2046913"/>
                <a:ext cx="3391799" cy="7462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29" extrusionOk="0">
                    <a:moveTo>
                      <a:pt x="71" y="0"/>
                    </a:moveTo>
                    <a:cubicBezTo>
                      <a:pt x="24" y="0"/>
                      <a:pt x="1" y="35"/>
                      <a:pt x="1" y="71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71"/>
                    </a:cubicBezTo>
                    <a:cubicBezTo>
                      <a:pt x="23728" y="35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26"/>
              <p:cNvSpPr/>
              <p:nvPr/>
            </p:nvSpPr>
            <p:spPr>
              <a:xfrm>
                <a:off x="5746702" y="22334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24"/>
                      <a:pt x="1" y="59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59"/>
                    </a:cubicBezTo>
                    <a:cubicBezTo>
                      <a:pt x="23728" y="24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26"/>
              <p:cNvSpPr/>
              <p:nvPr/>
            </p:nvSpPr>
            <p:spPr>
              <a:xfrm>
                <a:off x="5746702" y="24192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60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60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26"/>
              <p:cNvSpPr/>
              <p:nvPr/>
            </p:nvSpPr>
            <p:spPr>
              <a:xfrm>
                <a:off x="5746702" y="2605759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83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83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26"/>
              <p:cNvSpPr/>
              <p:nvPr/>
            </p:nvSpPr>
            <p:spPr>
              <a:xfrm>
                <a:off x="5746702" y="279161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26"/>
              <p:cNvSpPr/>
              <p:nvPr/>
            </p:nvSpPr>
            <p:spPr>
              <a:xfrm>
                <a:off x="5746702" y="2977417"/>
                <a:ext cx="3391799" cy="7520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30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59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59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26"/>
              <p:cNvSpPr/>
              <p:nvPr/>
            </p:nvSpPr>
            <p:spPr>
              <a:xfrm>
                <a:off x="5746702" y="14894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26"/>
              <p:cNvSpPr/>
              <p:nvPr/>
            </p:nvSpPr>
            <p:spPr>
              <a:xfrm>
                <a:off x="5746702" y="13036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53" name="Google Shape;853;p26"/>
            <p:cNvGrpSpPr/>
            <p:nvPr/>
          </p:nvGrpSpPr>
          <p:grpSpPr>
            <a:xfrm>
              <a:off x="878402" y="1303655"/>
              <a:ext cx="3391799" cy="3150214"/>
              <a:chOff x="5746702" y="1303655"/>
              <a:chExt cx="3391799" cy="3150214"/>
            </a:xfrm>
          </p:grpSpPr>
          <p:grpSp>
            <p:nvGrpSpPr>
              <p:cNvPr id="854" name="Google Shape;854;p26"/>
              <p:cNvGrpSpPr/>
              <p:nvPr/>
            </p:nvGrpSpPr>
            <p:grpSpPr>
              <a:xfrm>
                <a:off x="5746702" y="3144189"/>
                <a:ext cx="3391799" cy="1309681"/>
                <a:chOff x="4944009" y="1147678"/>
                <a:chExt cx="3391799" cy="3153578"/>
              </a:xfrm>
            </p:grpSpPr>
            <p:sp>
              <p:nvSpPr>
                <p:cNvPr id="855" name="Google Shape;855;p26"/>
                <p:cNvSpPr/>
                <p:nvPr/>
              </p:nvSpPr>
              <p:spPr>
                <a:xfrm>
                  <a:off x="4944009" y="114767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6" name="Google Shape;856;p26"/>
                <p:cNvSpPr/>
                <p:nvPr/>
              </p:nvSpPr>
              <p:spPr>
                <a:xfrm>
                  <a:off x="4944009" y="1595065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7" name="Google Shape;857;p26"/>
                <p:cNvSpPr/>
                <p:nvPr/>
              </p:nvSpPr>
              <p:spPr>
                <a:xfrm>
                  <a:off x="4944009" y="2042592"/>
                  <a:ext cx="3391799" cy="17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29" extrusionOk="0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71"/>
                      </a:cubicBezTo>
                      <a:cubicBezTo>
                        <a:pt x="23728" y="35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8" name="Google Shape;858;p26"/>
                <p:cNvSpPr/>
                <p:nvPr/>
              </p:nvSpPr>
              <p:spPr>
                <a:xfrm>
                  <a:off x="4944009" y="2491650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59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59"/>
                      </a:cubicBezTo>
                      <a:cubicBezTo>
                        <a:pt x="23728" y="24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9" name="Google Shape;859;p26"/>
                <p:cNvSpPr/>
                <p:nvPr/>
              </p:nvSpPr>
              <p:spPr>
                <a:xfrm>
                  <a:off x="4944009" y="293903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60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60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0" name="Google Shape;860;p26"/>
                <p:cNvSpPr/>
                <p:nvPr/>
              </p:nvSpPr>
              <p:spPr>
                <a:xfrm>
                  <a:off x="4944009" y="3388236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83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83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1" name="Google Shape;861;p26"/>
                <p:cNvSpPr/>
                <p:nvPr/>
              </p:nvSpPr>
              <p:spPr>
                <a:xfrm>
                  <a:off x="4944009" y="3835762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2" name="Google Shape;862;p26"/>
                <p:cNvSpPr/>
                <p:nvPr/>
              </p:nvSpPr>
              <p:spPr>
                <a:xfrm>
                  <a:off x="4944009" y="4283149"/>
                  <a:ext cx="3391799" cy="18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30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59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59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63" name="Google Shape;863;p26"/>
              <p:cNvSpPr/>
              <p:nvPr/>
            </p:nvSpPr>
            <p:spPr>
              <a:xfrm>
                <a:off x="5746702" y="16752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26"/>
              <p:cNvSpPr/>
              <p:nvPr/>
            </p:nvSpPr>
            <p:spPr>
              <a:xfrm>
                <a:off x="5746702" y="18610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26"/>
              <p:cNvSpPr/>
              <p:nvPr/>
            </p:nvSpPr>
            <p:spPr>
              <a:xfrm>
                <a:off x="5746702" y="2046913"/>
                <a:ext cx="3391799" cy="7462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29" extrusionOk="0">
                    <a:moveTo>
                      <a:pt x="71" y="0"/>
                    </a:moveTo>
                    <a:cubicBezTo>
                      <a:pt x="24" y="0"/>
                      <a:pt x="1" y="35"/>
                      <a:pt x="1" y="71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71"/>
                    </a:cubicBezTo>
                    <a:cubicBezTo>
                      <a:pt x="23728" y="35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6" name="Google Shape;866;p26"/>
              <p:cNvSpPr/>
              <p:nvPr/>
            </p:nvSpPr>
            <p:spPr>
              <a:xfrm>
                <a:off x="5746702" y="22334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24"/>
                      <a:pt x="1" y="59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59"/>
                    </a:cubicBezTo>
                    <a:cubicBezTo>
                      <a:pt x="23728" y="24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7" name="Google Shape;867;p26"/>
              <p:cNvSpPr/>
              <p:nvPr/>
            </p:nvSpPr>
            <p:spPr>
              <a:xfrm>
                <a:off x="5746702" y="24192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60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60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8" name="Google Shape;868;p26"/>
              <p:cNvSpPr/>
              <p:nvPr/>
            </p:nvSpPr>
            <p:spPr>
              <a:xfrm>
                <a:off x="5746702" y="2605759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83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83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26"/>
              <p:cNvSpPr/>
              <p:nvPr/>
            </p:nvSpPr>
            <p:spPr>
              <a:xfrm>
                <a:off x="5746702" y="279161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0" name="Google Shape;870;p26"/>
              <p:cNvSpPr/>
              <p:nvPr/>
            </p:nvSpPr>
            <p:spPr>
              <a:xfrm>
                <a:off x="5746702" y="2977417"/>
                <a:ext cx="3391799" cy="7520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30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59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59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1" name="Google Shape;871;p26"/>
              <p:cNvSpPr/>
              <p:nvPr/>
            </p:nvSpPr>
            <p:spPr>
              <a:xfrm>
                <a:off x="5746702" y="14894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2" name="Google Shape;872;p26"/>
              <p:cNvSpPr/>
              <p:nvPr/>
            </p:nvSpPr>
            <p:spPr>
              <a:xfrm>
                <a:off x="5746702" y="13036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73" name="Google Shape;873;p26"/>
          <p:cNvSpPr txBox="1">
            <a:spLocks noGrp="1"/>
          </p:cNvSpPr>
          <p:nvPr>
            <p:ph type="title"/>
          </p:nvPr>
        </p:nvSpPr>
        <p:spPr>
          <a:xfrm>
            <a:off x="720000" y="531050"/>
            <a:ext cx="3708600" cy="77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74" name="Google Shape;874;p26"/>
          <p:cNvSpPr txBox="1">
            <a:spLocks noGrp="1"/>
          </p:cNvSpPr>
          <p:nvPr>
            <p:ph type="title" idx="2"/>
          </p:nvPr>
        </p:nvSpPr>
        <p:spPr>
          <a:xfrm>
            <a:off x="1763913" y="1435038"/>
            <a:ext cx="2640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5" name="Google Shape;875;p26"/>
          <p:cNvSpPr txBox="1">
            <a:spLocks noGrp="1"/>
          </p:cNvSpPr>
          <p:nvPr>
            <p:ph type="subTitle" idx="1"/>
          </p:nvPr>
        </p:nvSpPr>
        <p:spPr>
          <a:xfrm>
            <a:off x="1763900" y="1945363"/>
            <a:ext cx="2640600" cy="4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6" name="Google Shape;876;p26"/>
          <p:cNvSpPr txBox="1">
            <a:spLocks noGrp="1"/>
          </p:cNvSpPr>
          <p:nvPr>
            <p:ph type="title" idx="3"/>
          </p:nvPr>
        </p:nvSpPr>
        <p:spPr>
          <a:xfrm>
            <a:off x="5732242" y="2495663"/>
            <a:ext cx="2640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7" name="Google Shape;877;p26"/>
          <p:cNvSpPr txBox="1">
            <a:spLocks noGrp="1"/>
          </p:cNvSpPr>
          <p:nvPr>
            <p:ph type="subTitle" idx="4"/>
          </p:nvPr>
        </p:nvSpPr>
        <p:spPr>
          <a:xfrm>
            <a:off x="5732243" y="3005988"/>
            <a:ext cx="2640600" cy="4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8" name="Google Shape;878;p26"/>
          <p:cNvSpPr txBox="1">
            <a:spLocks noGrp="1"/>
          </p:cNvSpPr>
          <p:nvPr>
            <p:ph type="title" idx="5"/>
          </p:nvPr>
        </p:nvSpPr>
        <p:spPr>
          <a:xfrm>
            <a:off x="1763913" y="3569100"/>
            <a:ext cx="2640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79" name="Google Shape;879;p26"/>
          <p:cNvSpPr txBox="1">
            <a:spLocks noGrp="1"/>
          </p:cNvSpPr>
          <p:nvPr>
            <p:ph type="subTitle" idx="6"/>
          </p:nvPr>
        </p:nvSpPr>
        <p:spPr>
          <a:xfrm>
            <a:off x="1763900" y="4079425"/>
            <a:ext cx="2640600" cy="4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0" name="Google Shape;880;p26"/>
          <p:cNvSpPr txBox="1">
            <a:spLocks noGrp="1"/>
          </p:cNvSpPr>
          <p:nvPr>
            <p:ph type="title" idx="7"/>
          </p:nvPr>
        </p:nvSpPr>
        <p:spPr>
          <a:xfrm>
            <a:off x="5732242" y="3569100"/>
            <a:ext cx="2640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81" name="Google Shape;881;p26"/>
          <p:cNvSpPr txBox="1">
            <a:spLocks noGrp="1"/>
          </p:cNvSpPr>
          <p:nvPr>
            <p:ph type="subTitle" idx="8"/>
          </p:nvPr>
        </p:nvSpPr>
        <p:spPr>
          <a:xfrm>
            <a:off x="5732243" y="4079425"/>
            <a:ext cx="2640600" cy="4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26"/>
          <p:cNvSpPr txBox="1">
            <a:spLocks noGrp="1"/>
          </p:cNvSpPr>
          <p:nvPr>
            <p:ph type="title" idx="9" hasCustomPrompt="1"/>
          </p:nvPr>
        </p:nvSpPr>
        <p:spPr>
          <a:xfrm>
            <a:off x="771150" y="1435038"/>
            <a:ext cx="932100" cy="9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83" name="Google Shape;883;p26"/>
          <p:cNvSpPr txBox="1">
            <a:spLocks noGrp="1"/>
          </p:cNvSpPr>
          <p:nvPr>
            <p:ph type="title" idx="13" hasCustomPrompt="1"/>
          </p:nvPr>
        </p:nvSpPr>
        <p:spPr>
          <a:xfrm>
            <a:off x="771150" y="3569095"/>
            <a:ext cx="932100" cy="9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84" name="Google Shape;884;p26"/>
          <p:cNvSpPr txBox="1">
            <a:spLocks noGrp="1"/>
          </p:cNvSpPr>
          <p:nvPr>
            <p:ph type="title" idx="14" hasCustomPrompt="1"/>
          </p:nvPr>
        </p:nvSpPr>
        <p:spPr>
          <a:xfrm>
            <a:off x="4737538" y="2495663"/>
            <a:ext cx="932100" cy="9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85" name="Google Shape;885;p26"/>
          <p:cNvSpPr txBox="1">
            <a:spLocks noGrp="1"/>
          </p:cNvSpPr>
          <p:nvPr>
            <p:ph type="title" idx="15" hasCustomPrompt="1"/>
          </p:nvPr>
        </p:nvSpPr>
        <p:spPr>
          <a:xfrm>
            <a:off x="4737538" y="3569095"/>
            <a:ext cx="932100" cy="9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86" name="Google Shape;886;p26"/>
          <p:cNvSpPr txBox="1">
            <a:spLocks noGrp="1"/>
          </p:cNvSpPr>
          <p:nvPr>
            <p:ph type="title" idx="16"/>
          </p:nvPr>
        </p:nvSpPr>
        <p:spPr>
          <a:xfrm>
            <a:off x="1751342" y="2495663"/>
            <a:ext cx="26406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887" name="Google Shape;887;p26"/>
          <p:cNvSpPr txBox="1">
            <a:spLocks noGrp="1"/>
          </p:cNvSpPr>
          <p:nvPr>
            <p:ph type="subTitle" idx="17"/>
          </p:nvPr>
        </p:nvSpPr>
        <p:spPr>
          <a:xfrm>
            <a:off x="1751343" y="3005988"/>
            <a:ext cx="2640600" cy="4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8" name="Google Shape;888;p26"/>
          <p:cNvSpPr txBox="1">
            <a:spLocks noGrp="1"/>
          </p:cNvSpPr>
          <p:nvPr>
            <p:ph type="title" idx="18" hasCustomPrompt="1"/>
          </p:nvPr>
        </p:nvSpPr>
        <p:spPr>
          <a:xfrm>
            <a:off x="756638" y="2495663"/>
            <a:ext cx="932100" cy="99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None/>
              <a:defRPr sz="48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6" name="Google Shape;966;p29"/>
          <p:cNvGrpSpPr/>
          <p:nvPr/>
        </p:nvGrpSpPr>
        <p:grpSpPr>
          <a:xfrm>
            <a:off x="288950" y="145475"/>
            <a:ext cx="8566088" cy="4818707"/>
            <a:chOff x="288950" y="145475"/>
            <a:chExt cx="8566088" cy="4818707"/>
          </a:xfrm>
        </p:grpSpPr>
        <p:sp>
          <p:nvSpPr>
            <p:cNvPr id="967" name="Google Shape;967;p29"/>
            <p:cNvSpPr/>
            <p:nvPr/>
          </p:nvSpPr>
          <p:spPr>
            <a:xfrm>
              <a:off x="288950" y="145475"/>
              <a:ext cx="8566088" cy="4818707"/>
            </a:xfrm>
            <a:custGeom>
              <a:avLst/>
              <a:gdLst/>
              <a:ahLst/>
              <a:cxnLst/>
              <a:rect l="l" t="t" r="r" b="b"/>
              <a:pathLst>
                <a:path w="73809" h="41520" extrusionOk="0">
                  <a:moveTo>
                    <a:pt x="631" y="1"/>
                  </a:moveTo>
                  <a:cubicBezTo>
                    <a:pt x="293" y="1"/>
                    <a:pt x="0" y="281"/>
                    <a:pt x="0" y="632"/>
                  </a:cubicBezTo>
                  <a:lnTo>
                    <a:pt x="0" y="40877"/>
                  </a:lnTo>
                  <a:cubicBezTo>
                    <a:pt x="0" y="41228"/>
                    <a:pt x="293" y="41520"/>
                    <a:pt x="631" y="41520"/>
                  </a:cubicBezTo>
                  <a:lnTo>
                    <a:pt x="73178" y="41520"/>
                  </a:lnTo>
                  <a:cubicBezTo>
                    <a:pt x="73528" y="41520"/>
                    <a:pt x="73809" y="41228"/>
                    <a:pt x="73809" y="40877"/>
                  </a:cubicBezTo>
                  <a:lnTo>
                    <a:pt x="73809" y="632"/>
                  </a:lnTo>
                  <a:cubicBezTo>
                    <a:pt x="73809" y="281"/>
                    <a:pt x="73528" y="1"/>
                    <a:pt x="73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29"/>
            <p:cNvSpPr/>
            <p:nvPr/>
          </p:nvSpPr>
          <p:spPr>
            <a:xfrm>
              <a:off x="4589589" y="395950"/>
              <a:ext cx="4075580" cy="4398124"/>
            </a:xfrm>
            <a:custGeom>
              <a:avLst/>
              <a:gdLst/>
              <a:ahLst/>
              <a:cxnLst/>
              <a:rect l="l" t="t" r="r" b="b"/>
              <a:pathLst>
                <a:path w="28342" h="31577" extrusionOk="0">
                  <a:moveTo>
                    <a:pt x="60" y="0"/>
                  </a:moveTo>
                  <a:cubicBezTo>
                    <a:pt x="24" y="0"/>
                    <a:pt x="1" y="23"/>
                    <a:pt x="1" y="58"/>
                  </a:cubicBezTo>
                  <a:lnTo>
                    <a:pt x="1" y="31530"/>
                  </a:lnTo>
                  <a:cubicBezTo>
                    <a:pt x="1" y="31553"/>
                    <a:pt x="24" y="31577"/>
                    <a:pt x="60" y="31577"/>
                  </a:cubicBezTo>
                  <a:lnTo>
                    <a:pt x="28295" y="31577"/>
                  </a:lnTo>
                  <a:cubicBezTo>
                    <a:pt x="28319" y="31577"/>
                    <a:pt x="28342" y="31553"/>
                    <a:pt x="28342" y="31530"/>
                  </a:cubicBezTo>
                  <a:lnTo>
                    <a:pt x="28342" y="58"/>
                  </a:lnTo>
                  <a:cubicBezTo>
                    <a:pt x="28342" y="23"/>
                    <a:pt x="28319" y="0"/>
                    <a:pt x="28295" y="0"/>
                  </a:cubicBezTo>
                  <a:close/>
                </a:path>
              </a:pathLst>
            </a:custGeom>
            <a:solidFill>
              <a:srgbClr val="F7F7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29"/>
            <p:cNvSpPr/>
            <p:nvPr/>
          </p:nvSpPr>
          <p:spPr>
            <a:xfrm>
              <a:off x="478825" y="395950"/>
              <a:ext cx="4075580" cy="4398124"/>
            </a:xfrm>
            <a:custGeom>
              <a:avLst/>
              <a:gdLst/>
              <a:ahLst/>
              <a:cxnLst/>
              <a:rect l="l" t="t" r="r" b="b"/>
              <a:pathLst>
                <a:path w="28342" h="31577" extrusionOk="0">
                  <a:moveTo>
                    <a:pt x="48" y="0"/>
                  </a:moveTo>
                  <a:cubicBezTo>
                    <a:pt x="24" y="0"/>
                    <a:pt x="1" y="23"/>
                    <a:pt x="1" y="58"/>
                  </a:cubicBezTo>
                  <a:lnTo>
                    <a:pt x="1" y="31530"/>
                  </a:lnTo>
                  <a:cubicBezTo>
                    <a:pt x="1" y="31553"/>
                    <a:pt x="24" y="31577"/>
                    <a:pt x="48" y="31577"/>
                  </a:cubicBezTo>
                  <a:lnTo>
                    <a:pt x="28283" y="31577"/>
                  </a:lnTo>
                  <a:cubicBezTo>
                    <a:pt x="28319" y="31577"/>
                    <a:pt x="28342" y="31553"/>
                    <a:pt x="28342" y="31530"/>
                  </a:cubicBezTo>
                  <a:lnTo>
                    <a:pt x="28342" y="58"/>
                  </a:lnTo>
                  <a:cubicBezTo>
                    <a:pt x="28342" y="23"/>
                    <a:pt x="28319" y="0"/>
                    <a:pt x="28283" y="0"/>
                  </a:cubicBezTo>
                  <a:close/>
                </a:path>
              </a:pathLst>
            </a:custGeom>
            <a:solidFill>
              <a:srgbClr val="F7F7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70" name="Google Shape;970;p29"/>
            <p:cNvGrpSpPr/>
            <p:nvPr/>
          </p:nvGrpSpPr>
          <p:grpSpPr>
            <a:xfrm>
              <a:off x="4984702" y="1303655"/>
              <a:ext cx="3391799" cy="3150214"/>
              <a:chOff x="5746702" y="1303655"/>
              <a:chExt cx="3391799" cy="3150214"/>
            </a:xfrm>
          </p:grpSpPr>
          <p:grpSp>
            <p:nvGrpSpPr>
              <p:cNvPr id="971" name="Google Shape;971;p29"/>
              <p:cNvGrpSpPr/>
              <p:nvPr/>
            </p:nvGrpSpPr>
            <p:grpSpPr>
              <a:xfrm>
                <a:off x="5746702" y="3144189"/>
                <a:ext cx="3391799" cy="1309681"/>
                <a:chOff x="4944009" y="1147678"/>
                <a:chExt cx="3391799" cy="3153578"/>
              </a:xfrm>
            </p:grpSpPr>
            <p:sp>
              <p:nvSpPr>
                <p:cNvPr id="972" name="Google Shape;972;p29"/>
                <p:cNvSpPr/>
                <p:nvPr/>
              </p:nvSpPr>
              <p:spPr>
                <a:xfrm>
                  <a:off x="4944009" y="114767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3" name="Google Shape;973;p29"/>
                <p:cNvSpPr/>
                <p:nvPr/>
              </p:nvSpPr>
              <p:spPr>
                <a:xfrm>
                  <a:off x="4944009" y="1595065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4" name="Google Shape;974;p29"/>
                <p:cNvSpPr/>
                <p:nvPr/>
              </p:nvSpPr>
              <p:spPr>
                <a:xfrm>
                  <a:off x="4944009" y="2042592"/>
                  <a:ext cx="3391799" cy="17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29" extrusionOk="0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71"/>
                      </a:cubicBezTo>
                      <a:cubicBezTo>
                        <a:pt x="23728" y="35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5" name="Google Shape;975;p29"/>
                <p:cNvSpPr/>
                <p:nvPr/>
              </p:nvSpPr>
              <p:spPr>
                <a:xfrm>
                  <a:off x="4944009" y="2491650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59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59"/>
                      </a:cubicBezTo>
                      <a:cubicBezTo>
                        <a:pt x="23728" y="24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6" name="Google Shape;976;p29"/>
                <p:cNvSpPr/>
                <p:nvPr/>
              </p:nvSpPr>
              <p:spPr>
                <a:xfrm>
                  <a:off x="4944009" y="293903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60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60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7" name="Google Shape;977;p29"/>
                <p:cNvSpPr/>
                <p:nvPr/>
              </p:nvSpPr>
              <p:spPr>
                <a:xfrm>
                  <a:off x="4944009" y="3388236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83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83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8" name="Google Shape;978;p29"/>
                <p:cNvSpPr/>
                <p:nvPr/>
              </p:nvSpPr>
              <p:spPr>
                <a:xfrm>
                  <a:off x="4944009" y="3835762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9" name="Google Shape;979;p29"/>
                <p:cNvSpPr/>
                <p:nvPr/>
              </p:nvSpPr>
              <p:spPr>
                <a:xfrm>
                  <a:off x="4944009" y="4283149"/>
                  <a:ext cx="3391799" cy="18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30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59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59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980" name="Google Shape;980;p29"/>
              <p:cNvSpPr/>
              <p:nvPr/>
            </p:nvSpPr>
            <p:spPr>
              <a:xfrm>
                <a:off x="5746702" y="16752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1" name="Google Shape;981;p29"/>
              <p:cNvSpPr/>
              <p:nvPr/>
            </p:nvSpPr>
            <p:spPr>
              <a:xfrm>
                <a:off x="5746702" y="18610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2" name="Google Shape;982;p29"/>
              <p:cNvSpPr/>
              <p:nvPr/>
            </p:nvSpPr>
            <p:spPr>
              <a:xfrm>
                <a:off x="5746702" y="2046913"/>
                <a:ext cx="3391799" cy="7462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29" extrusionOk="0">
                    <a:moveTo>
                      <a:pt x="71" y="0"/>
                    </a:moveTo>
                    <a:cubicBezTo>
                      <a:pt x="24" y="0"/>
                      <a:pt x="1" y="35"/>
                      <a:pt x="1" y="71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71"/>
                    </a:cubicBezTo>
                    <a:cubicBezTo>
                      <a:pt x="23728" y="35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3" name="Google Shape;983;p29"/>
              <p:cNvSpPr/>
              <p:nvPr/>
            </p:nvSpPr>
            <p:spPr>
              <a:xfrm>
                <a:off x="5746702" y="22334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24"/>
                      <a:pt x="1" y="59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59"/>
                    </a:cubicBezTo>
                    <a:cubicBezTo>
                      <a:pt x="23728" y="24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4" name="Google Shape;984;p29"/>
              <p:cNvSpPr/>
              <p:nvPr/>
            </p:nvSpPr>
            <p:spPr>
              <a:xfrm>
                <a:off x="5746702" y="24192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60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60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5" name="Google Shape;985;p29"/>
              <p:cNvSpPr/>
              <p:nvPr/>
            </p:nvSpPr>
            <p:spPr>
              <a:xfrm>
                <a:off x="5746702" y="2605759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83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83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29"/>
              <p:cNvSpPr/>
              <p:nvPr/>
            </p:nvSpPr>
            <p:spPr>
              <a:xfrm>
                <a:off x="5746702" y="279161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7" name="Google Shape;987;p29"/>
              <p:cNvSpPr/>
              <p:nvPr/>
            </p:nvSpPr>
            <p:spPr>
              <a:xfrm>
                <a:off x="5746702" y="2977417"/>
                <a:ext cx="3391799" cy="7520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30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59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59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8" name="Google Shape;988;p29"/>
              <p:cNvSpPr/>
              <p:nvPr/>
            </p:nvSpPr>
            <p:spPr>
              <a:xfrm>
                <a:off x="5746702" y="14894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9" name="Google Shape;989;p29"/>
              <p:cNvSpPr/>
              <p:nvPr/>
            </p:nvSpPr>
            <p:spPr>
              <a:xfrm>
                <a:off x="5746702" y="13036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90" name="Google Shape;990;p29"/>
            <p:cNvGrpSpPr/>
            <p:nvPr/>
          </p:nvGrpSpPr>
          <p:grpSpPr>
            <a:xfrm>
              <a:off x="878402" y="1303655"/>
              <a:ext cx="3391799" cy="3150214"/>
              <a:chOff x="5746702" y="1303655"/>
              <a:chExt cx="3391799" cy="3150214"/>
            </a:xfrm>
          </p:grpSpPr>
          <p:grpSp>
            <p:nvGrpSpPr>
              <p:cNvPr id="991" name="Google Shape;991;p29"/>
              <p:cNvGrpSpPr/>
              <p:nvPr/>
            </p:nvGrpSpPr>
            <p:grpSpPr>
              <a:xfrm>
                <a:off x="5746702" y="3144189"/>
                <a:ext cx="3391799" cy="1309681"/>
                <a:chOff x="4944009" y="1147678"/>
                <a:chExt cx="3391799" cy="3153578"/>
              </a:xfrm>
            </p:grpSpPr>
            <p:sp>
              <p:nvSpPr>
                <p:cNvPr id="992" name="Google Shape;992;p29"/>
                <p:cNvSpPr/>
                <p:nvPr/>
              </p:nvSpPr>
              <p:spPr>
                <a:xfrm>
                  <a:off x="4944009" y="114767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3" name="Google Shape;993;p29"/>
                <p:cNvSpPr/>
                <p:nvPr/>
              </p:nvSpPr>
              <p:spPr>
                <a:xfrm>
                  <a:off x="4944009" y="1595065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4" name="Google Shape;994;p29"/>
                <p:cNvSpPr/>
                <p:nvPr/>
              </p:nvSpPr>
              <p:spPr>
                <a:xfrm>
                  <a:off x="4944009" y="2042592"/>
                  <a:ext cx="3391799" cy="17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29" extrusionOk="0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71"/>
                      </a:cubicBezTo>
                      <a:cubicBezTo>
                        <a:pt x="23728" y="35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5" name="Google Shape;995;p29"/>
                <p:cNvSpPr/>
                <p:nvPr/>
              </p:nvSpPr>
              <p:spPr>
                <a:xfrm>
                  <a:off x="4944009" y="2491650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59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59"/>
                      </a:cubicBezTo>
                      <a:cubicBezTo>
                        <a:pt x="23728" y="24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6" name="Google Shape;996;p29"/>
                <p:cNvSpPr/>
                <p:nvPr/>
              </p:nvSpPr>
              <p:spPr>
                <a:xfrm>
                  <a:off x="4944009" y="293903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60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60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7" name="Google Shape;997;p29"/>
                <p:cNvSpPr/>
                <p:nvPr/>
              </p:nvSpPr>
              <p:spPr>
                <a:xfrm>
                  <a:off x="4944009" y="3388236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83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83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8" name="Google Shape;998;p29"/>
                <p:cNvSpPr/>
                <p:nvPr/>
              </p:nvSpPr>
              <p:spPr>
                <a:xfrm>
                  <a:off x="4944009" y="3835762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9" name="Google Shape;999;p29"/>
                <p:cNvSpPr/>
                <p:nvPr/>
              </p:nvSpPr>
              <p:spPr>
                <a:xfrm>
                  <a:off x="4944009" y="4283149"/>
                  <a:ext cx="3391799" cy="18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30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59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59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000" name="Google Shape;1000;p29"/>
              <p:cNvSpPr/>
              <p:nvPr/>
            </p:nvSpPr>
            <p:spPr>
              <a:xfrm>
                <a:off x="5746702" y="16752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29"/>
              <p:cNvSpPr/>
              <p:nvPr/>
            </p:nvSpPr>
            <p:spPr>
              <a:xfrm>
                <a:off x="5746702" y="18610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29"/>
              <p:cNvSpPr/>
              <p:nvPr/>
            </p:nvSpPr>
            <p:spPr>
              <a:xfrm>
                <a:off x="5746702" y="2046913"/>
                <a:ext cx="3391799" cy="7462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29" extrusionOk="0">
                    <a:moveTo>
                      <a:pt x="71" y="0"/>
                    </a:moveTo>
                    <a:cubicBezTo>
                      <a:pt x="24" y="0"/>
                      <a:pt x="1" y="35"/>
                      <a:pt x="1" y="71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71"/>
                    </a:cubicBezTo>
                    <a:cubicBezTo>
                      <a:pt x="23728" y="35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29"/>
              <p:cNvSpPr/>
              <p:nvPr/>
            </p:nvSpPr>
            <p:spPr>
              <a:xfrm>
                <a:off x="5746702" y="22334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24"/>
                      <a:pt x="1" y="59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59"/>
                    </a:cubicBezTo>
                    <a:cubicBezTo>
                      <a:pt x="23728" y="24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29"/>
              <p:cNvSpPr/>
              <p:nvPr/>
            </p:nvSpPr>
            <p:spPr>
              <a:xfrm>
                <a:off x="5746702" y="24192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60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60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29"/>
              <p:cNvSpPr/>
              <p:nvPr/>
            </p:nvSpPr>
            <p:spPr>
              <a:xfrm>
                <a:off x="5746702" y="2605759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83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83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29"/>
              <p:cNvSpPr/>
              <p:nvPr/>
            </p:nvSpPr>
            <p:spPr>
              <a:xfrm>
                <a:off x="5746702" y="279161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29"/>
              <p:cNvSpPr/>
              <p:nvPr/>
            </p:nvSpPr>
            <p:spPr>
              <a:xfrm>
                <a:off x="5746702" y="2977417"/>
                <a:ext cx="3391799" cy="7520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30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59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59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29"/>
              <p:cNvSpPr/>
              <p:nvPr/>
            </p:nvSpPr>
            <p:spPr>
              <a:xfrm>
                <a:off x="5746702" y="14894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29"/>
              <p:cNvSpPr/>
              <p:nvPr/>
            </p:nvSpPr>
            <p:spPr>
              <a:xfrm>
                <a:off x="5746702" y="13036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10" name="Google Shape;1010;p29"/>
          <p:cNvSpPr txBox="1">
            <a:spLocks noGrp="1"/>
          </p:cNvSpPr>
          <p:nvPr>
            <p:ph type="title" hasCustomPrompt="1"/>
          </p:nvPr>
        </p:nvSpPr>
        <p:spPr>
          <a:xfrm>
            <a:off x="4795200" y="704888"/>
            <a:ext cx="36819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11" name="Google Shape;1011;p29"/>
          <p:cNvSpPr txBox="1">
            <a:spLocks noGrp="1"/>
          </p:cNvSpPr>
          <p:nvPr>
            <p:ph type="subTitle" idx="1"/>
          </p:nvPr>
        </p:nvSpPr>
        <p:spPr>
          <a:xfrm>
            <a:off x="4795200" y="1269490"/>
            <a:ext cx="36819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012" name="Google Shape;1012;p29"/>
          <p:cNvSpPr txBox="1">
            <a:spLocks noGrp="1"/>
          </p:cNvSpPr>
          <p:nvPr>
            <p:ph type="title" idx="2" hasCustomPrompt="1"/>
          </p:nvPr>
        </p:nvSpPr>
        <p:spPr>
          <a:xfrm>
            <a:off x="4795200" y="1988978"/>
            <a:ext cx="36819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13" name="Google Shape;1013;p29"/>
          <p:cNvSpPr txBox="1">
            <a:spLocks noGrp="1"/>
          </p:cNvSpPr>
          <p:nvPr>
            <p:ph type="subTitle" idx="3"/>
          </p:nvPr>
        </p:nvSpPr>
        <p:spPr>
          <a:xfrm>
            <a:off x="4795200" y="2560464"/>
            <a:ext cx="36819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1014" name="Google Shape;1014;p29"/>
          <p:cNvSpPr txBox="1">
            <a:spLocks noGrp="1"/>
          </p:cNvSpPr>
          <p:nvPr>
            <p:ph type="title" idx="4" hasCustomPrompt="1"/>
          </p:nvPr>
        </p:nvSpPr>
        <p:spPr>
          <a:xfrm>
            <a:off x="4795200" y="3271460"/>
            <a:ext cx="36819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15" name="Google Shape;1015;p29"/>
          <p:cNvSpPr txBox="1">
            <a:spLocks noGrp="1"/>
          </p:cNvSpPr>
          <p:nvPr>
            <p:ph type="subTitle" idx="5"/>
          </p:nvPr>
        </p:nvSpPr>
        <p:spPr>
          <a:xfrm>
            <a:off x="4795200" y="3839813"/>
            <a:ext cx="36819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" name="Google Shape;1025;p31"/>
          <p:cNvGrpSpPr/>
          <p:nvPr/>
        </p:nvGrpSpPr>
        <p:grpSpPr>
          <a:xfrm>
            <a:off x="288950" y="145475"/>
            <a:ext cx="8566088" cy="4818707"/>
            <a:chOff x="288950" y="145475"/>
            <a:chExt cx="8566088" cy="4818707"/>
          </a:xfrm>
        </p:grpSpPr>
        <p:sp>
          <p:nvSpPr>
            <p:cNvPr id="1026" name="Google Shape;1026;p31"/>
            <p:cNvSpPr/>
            <p:nvPr/>
          </p:nvSpPr>
          <p:spPr>
            <a:xfrm>
              <a:off x="288950" y="145475"/>
              <a:ext cx="8566088" cy="4818707"/>
            </a:xfrm>
            <a:custGeom>
              <a:avLst/>
              <a:gdLst/>
              <a:ahLst/>
              <a:cxnLst/>
              <a:rect l="l" t="t" r="r" b="b"/>
              <a:pathLst>
                <a:path w="73809" h="41520" extrusionOk="0">
                  <a:moveTo>
                    <a:pt x="631" y="1"/>
                  </a:moveTo>
                  <a:cubicBezTo>
                    <a:pt x="293" y="1"/>
                    <a:pt x="0" y="281"/>
                    <a:pt x="0" y="632"/>
                  </a:cubicBezTo>
                  <a:lnTo>
                    <a:pt x="0" y="40877"/>
                  </a:lnTo>
                  <a:cubicBezTo>
                    <a:pt x="0" y="41228"/>
                    <a:pt x="293" y="41520"/>
                    <a:pt x="631" y="41520"/>
                  </a:cubicBezTo>
                  <a:lnTo>
                    <a:pt x="73178" y="41520"/>
                  </a:lnTo>
                  <a:cubicBezTo>
                    <a:pt x="73528" y="41520"/>
                    <a:pt x="73809" y="41228"/>
                    <a:pt x="73809" y="40877"/>
                  </a:cubicBezTo>
                  <a:lnTo>
                    <a:pt x="73809" y="632"/>
                  </a:lnTo>
                  <a:cubicBezTo>
                    <a:pt x="73809" y="281"/>
                    <a:pt x="73528" y="1"/>
                    <a:pt x="731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31"/>
            <p:cNvSpPr/>
            <p:nvPr/>
          </p:nvSpPr>
          <p:spPr>
            <a:xfrm>
              <a:off x="4589589" y="395950"/>
              <a:ext cx="4075580" cy="4398124"/>
            </a:xfrm>
            <a:custGeom>
              <a:avLst/>
              <a:gdLst/>
              <a:ahLst/>
              <a:cxnLst/>
              <a:rect l="l" t="t" r="r" b="b"/>
              <a:pathLst>
                <a:path w="28342" h="31577" extrusionOk="0">
                  <a:moveTo>
                    <a:pt x="60" y="0"/>
                  </a:moveTo>
                  <a:cubicBezTo>
                    <a:pt x="24" y="0"/>
                    <a:pt x="1" y="23"/>
                    <a:pt x="1" y="58"/>
                  </a:cubicBezTo>
                  <a:lnTo>
                    <a:pt x="1" y="31530"/>
                  </a:lnTo>
                  <a:cubicBezTo>
                    <a:pt x="1" y="31553"/>
                    <a:pt x="24" y="31577"/>
                    <a:pt x="60" y="31577"/>
                  </a:cubicBezTo>
                  <a:lnTo>
                    <a:pt x="28295" y="31577"/>
                  </a:lnTo>
                  <a:cubicBezTo>
                    <a:pt x="28319" y="31577"/>
                    <a:pt x="28342" y="31553"/>
                    <a:pt x="28342" y="31530"/>
                  </a:cubicBezTo>
                  <a:lnTo>
                    <a:pt x="28342" y="58"/>
                  </a:lnTo>
                  <a:cubicBezTo>
                    <a:pt x="28342" y="23"/>
                    <a:pt x="28319" y="0"/>
                    <a:pt x="28295" y="0"/>
                  </a:cubicBezTo>
                  <a:close/>
                </a:path>
              </a:pathLst>
            </a:custGeom>
            <a:solidFill>
              <a:srgbClr val="F7F7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31"/>
            <p:cNvSpPr/>
            <p:nvPr/>
          </p:nvSpPr>
          <p:spPr>
            <a:xfrm>
              <a:off x="478825" y="395950"/>
              <a:ext cx="4075580" cy="4398124"/>
            </a:xfrm>
            <a:custGeom>
              <a:avLst/>
              <a:gdLst/>
              <a:ahLst/>
              <a:cxnLst/>
              <a:rect l="l" t="t" r="r" b="b"/>
              <a:pathLst>
                <a:path w="28342" h="31577" extrusionOk="0">
                  <a:moveTo>
                    <a:pt x="48" y="0"/>
                  </a:moveTo>
                  <a:cubicBezTo>
                    <a:pt x="24" y="0"/>
                    <a:pt x="1" y="23"/>
                    <a:pt x="1" y="58"/>
                  </a:cubicBezTo>
                  <a:lnTo>
                    <a:pt x="1" y="31530"/>
                  </a:lnTo>
                  <a:cubicBezTo>
                    <a:pt x="1" y="31553"/>
                    <a:pt x="24" y="31577"/>
                    <a:pt x="48" y="31577"/>
                  </a:cubicBezTo>
                  <a:lnTo>
                    <a:pt x="28283" y="31577"/>
                  </a:lnTo>
                  <a:cubicBezTo>
                    <a:pt x="28319" y="31577"/>
                    <a:pt x="28342" y="31553"/>
                    <a:pt x="28342" y="31530"/>
                  </a:cubicBezTo>
                  <a:lnTo>
                    <a:pt x="28342" y="58"/>
                  </a:lnTo>
                  <a:cubicBezTo>
                    <a:pt x="28342" y="23"/>
                    <a:pt x="28319" y="0"/>
                    <a:pt x="28283" y="0"/>
                  </a:cubicBezTo>
                  <a:close/>
                </a:path>
              </a:pathLst>
            </a:custGeom>
            <a:solidFill>
              <a:srgbClr val="F7F7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29" name="Google Shape;1029;p31"/>
            <p:cNvGrpSpPr/>
            <p:nvPr/>
          </p:nvGrpSpPr>
          <p:grpSpPr>
            <a:xfrm>
              <a:off x="4984702" y="1303655"/>
              <a:ext cx="3391799" cy="3150214"/>
              <a:chOff x="5746702" y="1303655"/>
              <a:chExt cx="3391799" cy="3150214"/>
            </a:xfrm>
          </p:grpSpPr>
          <p:grpSp>
            <p:nvGrpSpPr>
              <p:cNvPr id="1030" name="Google Shape;1030;p31"/>
              <p:cNvGrpSpPr/>
              <p:nvPr/>
            </p:nvGrpSpPr>
            <p:grpSpPr>
              <a:xfrm>
                <a:off x="5746702" y="3144189"/>
                <a:ext cx="3391799" cy="1309681"/>
                <a:chOff x="4944009" y="1147678"/>
                <a:chExt cx="3391799" cy="3153578"/>
              </a:xfrm>
            </p:grpSpPr>
            <p:sp>
              <p:nvSpPr>
                <p:cNvPr id="1031" name="Google Shape;1031;p31"/>
                <p:cNvSpPr/>
                <p:nvPr/>
              </p:nvSpPr>
              <p:spPr>
                <a:xfrm>
                  <a:off x="4944009" y="114767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2" name="Google Shape;1032;p31"/>
                <p:cNvSpPr/>
                <p:nvPr/>
              </p:nvSpPr>
              <p:spPr>
                <a:xfrm>
                  <a:off x="4944009" y="1595065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3" name="Google Shape;1033;p31"/>
                <p:cNvSpPr/>
                <p:nvPr/>
              </p:nvSpPr>
              <p:spPr>
                <a:xfrm>
                  <a:off x="4944009" y="2042592"/>
                  <a:ext cx="3391799" cy="17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29" extrusionOk="0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71"/>
                      </a:cubicBezTo>
                      <a:cubicBezTo>
                        <a:pt x="23728" y="35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4" name="Google Shape;1034;p31"/>
                <p:cNvSpPr/>
                <p:nvPr/>
              </p:nvSpPr>
              <p:spPr>
                <a:xfrm>
                  <a:off x="4944009" y="2491650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59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59"/>
                      </a:cubicBezTo>
                      <a:cubicBezTo>
                        <a:pt x="23728" y="24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5" name="Google Shape;1035;p31"/>
                <p:cNvSpPr/>
                <p:nvPr/>
              </p:nvSpPr>
              <p:spPr>
                <a:xfrm>
                  <a:off x="4944009" y="293903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60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60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6" name="Google Shape;1036;p31"/>
                <p:cNvSpPr/>
                <p:nvPr/>
              </p:nvSpPr>
              <p:spPr>
                <a:xfrm>
                  <a:off x="4944009" y="3388236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83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83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7" name="Google Shape;1037;p31"/>
                <p:cNvSpPr/>
                <p:nvPr/>
              </p:nvSpPr>
              <p:spPr>
                <a:xfrm>
                  <a:off x="4944009" y="3835762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8" name="Google Shape;1038;p31"/>
                <p:cNvSpPr/>
                <p:nvPr/>
              </p:nvSpPr>
              <p:spPr>
                <a:xfrm>
                  <a:off x="4944009" y="4283149"/>
                  <a:ext cx="3391799" cy="18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30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59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59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039" name="Google Shape;1039;p31"/>
              <p:cNvSpPr/>
              <p:nvPr/>
            </p:nvSpPr>
            <p:spPr>
              <a:xfrm>
                <a:off x="5746702" y="16752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31"/>
              <p:cNvSpPr/>
              <p:nvPr/>
            </p:nvSpPr>
            <p:spPr>
              <a:xfrm>
                <a:off x="5746702" y="18610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31"/>
              <p:cNvSpPr/>
              <p:nvPr/>
            </p:nvSpPr>
            <p:spPr>
              <a:xfrm>
                <a:off x="5746702" y="2046913"/>
                <a:ext cx="3391799" cy="7462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29" extrusionOk="0">
                    <a:moveTo>
                      <a:pt x="71" y="0"/>
                    </a:moveTo>
                    <a:cubicBezTo>
                      <a:pt x="24" y="0"/>
                      <a:pt x="1" y="35"/>
                      <a:pt x="1" y="71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71"/>
                    </a:cubicBezTo>
                    <a:cubicBezTo>
                      <a:pt x="23728" y="35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31"/>
              <p:cNvSpPr/>
              <p:nvPr/>
            </p:nvSpPr>
            <p:spPr>
              <a:xfrm>
                <a:off x="5746702" y="22334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24"/>
                      <a:pt x="1" y="59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59"/>
                    </a:cubicBezTo>
                    <a:cubicBezTo>
                      <a:pt x="23728" y="24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31"/>
              <p:cNvSpPr/>
              <p:nvPr/>
            </p:nvSpPr>
            <p:spPr>
              <a:xfrm>
                <a:off x="5746702" y="24192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60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60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31"/>
              <p:cNvSpPr/>
              <p:nvPr/>
            </p:nvSpPr>
            <p:spPr>
              <a:xfrm>
                <a:off x="5746702" y="2605759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83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83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31"/>
              <p:cNvSpPr/>
              <p:nvPr/>
            </p:nvSpPr>
            <p:spPr>
              <a:xfrm>
                <a:off x="5746702" y="279161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31"/>
              <p:cNvSpPr/>
              <p:nvPr/>
            </p:nvSpPr>
            <p:spPr>
              <a:xfrm>
                <a:off x="5746702" y="2977417"/>
                <a:ext cx="3391799" cy="7520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30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59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59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31"/>
              <p:cNvSpPr/>
              <p:nvPr/>
            </p:nvSpPr>
            <p:spPr>
              <a:xfrm>
                <a:off x="5746702" y="14894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31"/>
              <p:cNvSpPr/>
              <p:nvPr/>
            </p:nvSpPr>
            <p:spPr>
              <a:xfrm>
                <a:off x="5746702" y="13036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49" name="Google Shape;1049;p31"/>
            <p:cNvGrpSpPr/>
            <p:nvPr/>
          </p:nvGrpSpPr>
          <p:grpSpPr>
            <a:xfrm>
              <a:off x="878402" y="1303655"/>
              <a:ext cx="3391799" cy="3150214"/>
              <a:chOff x="5746702" y="1303655"/>
              <a:chExt cx="3391799" cy="3150214"/>
            </a:xfrm>
          </p:grpSpPr>
          <p:grpSp>
            <p:nvGrpSpPr>
              <p:cNvPr id="1050" name="Google Shape;1050;p31"/>
              <p:cNvGrpSpPr/>
              <p:nvPr/>
            </p:nvGrpSpPr>
            <p:grpSpPr>
              <a:xfrm>
                <a:off x="5746702" y="3144189"/>
                <a:ext cx="3391799" cy="1309681"/>
                <a:chOff x="4944009" y="1147678"/>
                <a:chExt cx="3391799" cy="3153578"/>
              </a:xfrm>
            </p:grpSpPr>
            <p:sp>
              <p:nvSpPr>
                <p:cNvPr id="1051" name="Google Shape;1051;p31"/>
                <p:cNvSpPr/>
                <p:nvPr/>
              </p:nvSpPr>
              <p:spPr>
                <a:xfrm>
                  <a:off x="4944009" y="114767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2" name="Google Shape;1052;p31"/>
                <p:cNvSpPr/>
                <p:nvPr/>
              </p:nvSpPr>
              <p:spPr>
                <a:xfrm>
                  <a:off x="4944009" y="1595065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3" name="Google Shape;1053;p31"/>
                <p:cNvSpPr/>
                <p:nvPr/>
              </p:nvSpPr>
              <p:spPr>
                <a:xfrm>
                  <a:off x="4944009" y="2042592"/>
                  <a:ext cx="3391799" cy="17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29" extrusionOk="0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71"/>
                      </a:cubicBezTo>
                      <a:cubicBezTo>
                        <a:pt x="23728" y="35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4" name="Google Shape;1054;p31"/>
                <p:cNvSpPr/>
                <p:nvPr/>
              </p:nvSpPr>
              <p:spPr>
                <a:xfrm>
                  <a:off x="4944009" y="2491650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59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59"/>
                      </a:cubicBezTo>
                      <a:cubicBezTo>
                        <a:pt x="23728" y="24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5" name="Google Shape;1055;p31"/>
                <p:cNvSpPr/>
                <p:nvPr/>
              </p:nvSpPr>
              <p:spPr>
                <a:xfrm>
                  <a:off x="4944009" y="293903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60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60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6" name="Google Shape;1056;p31"/>
                <p:cNvSpPr/>
                <p:nvPr/>
              </p:nvSpPr>
              <p:spPr>
                <a:xfrm>
                  <a:off x="4944009" y="3388236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83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83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7" name="Google Shape;1057;p31"/>
                <p:cNvSpPr/>
                <p:nvPr/>
              </p:nvSpPr>
              <p:spPr>
                <a:xfrm>
                  <a:off x="4944009" y="3835762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8" name="Google Shape;1058;p31"/>
                <p:cNvSpPr/>
                <p:nvPr/>
              </p:nvSpPr>
              <p:spPr>
                <a:xfrm>
                  <a:off x="4944009" y="4283149"/>
                  <a:ext cx="3391799" cy="18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30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59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59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059" name="Google Shape;1059;p31"/>
              <p:cNvSpPr/>
              <p:nvPr/>
            </p:nvSpPr>
            <p:spPr>
              <a:xfrm>
                <a:off x="5746702" y="16752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31"/>
              <p:cNvSpPr/>
              <p:nvPr/>
            </p:nvSpPr>
            <p:spPr>
              <a:xfrm>
                <a:off x="5746702" y="18610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31"/>
              <p:cNvSpPr/>
              <p:nvPr/>
            </p:nvSpPr>
            <p:spPr>
              <a:xfrm>
                <a:off x="5746702" y="2046913"/>
                <a:ext cx="3391799" cy="7462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29" extrusionOk="0">
                    <a:moveTo>
                      <a:pt x="71" y="0"/>
                    </a:moveTo>
                    <a:cubicBezTo>
                      <a:pt x="24" y="0"/>
                      <a:pt x="1" y="35"/>
                      <a:pt x="1" y="71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71"/>
                    </a:cubicBezTo>
                    <a:cubicBezTo>
                      <a:pt x="23728" y="35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31"/>
              <p:cNvSpPr/>
              <p:nvPr/>
            </p:nvSpPr>
            <p:spPr>
              <a:xfrm>
                <a:off x="5746702" y="22334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24"/>
                      <a:pt x="1" y="59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59"/>
                    </a:cubicBezTo>
                    <a:cubicBezTo>
                      <a:pt x="23728" y="24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31"/>
              <p:cNvSpPr/>
              <p:nvPr/>
            </p:nvSpPr>
            <p:spPr>
              <a:xfrm>
                <a:off x="5746702" y="24192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60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60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31"/>
              <p:cNvSpPr/>
              <p:nvPr/>
            </p:nvSpPr>
            <p:spPr>
              <a:xfrm>
                <a:off x="5746702" y="2605759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83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83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31"/>
              <p:cNvSpPr/>
              <p:nvPr/>
            </p:nvSpPr>
            <p:spPr>
              <a:xfrm>
                <a:off x="5746702" y="279161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31"/>
              <p:cNvSpPr/>
              <p:nvPr/>
            </p:nvSpPr>
            <p:spPr>
              <a:xfrm>
                <a:off x="5746702" y="2977417"/>
                <a:ext cx="3391799" cy="7520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30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59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59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31"/>
              <p:cNvSpPr/>
              <p:nvPr/>
            </p:nvSpPr>
            <p:spPr>
              <a:xfrm>
                <a:off x="5746702" y="14894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31"/>
              <p:cNvSpPr/>
              <p:nvPr/>
            </p:nvSpPr>
            <p:spPr>
              <a:xfrm>
                <a:off x="5746702" y="13036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0" name="Google Shape;1070;p32"/>
          <p:cNvGrpSpPr/>
          <p:nvPr/>
        </p:nvGrpSpPr>
        <p:grpSpPr>
          <a:xfrm>
            <a:off x="430057" y="258025"/>
            <a:ext cx="8135676" cy="4651490"/>
            <a:chOff x="430057" y="258025"/>
            <a:chExt cx="8135676" cy="4651490"/>
          </a:xfrm>
        </p:grpSpPr>
        <p:sp>
          <p:nvSpPr>
            <p:cNvPr id="1071" name="Google Shape;1071;p32"/>
            <p:cNvSpPr/>
            <p:nvPr/>
          </p:nvSpPr>
          <p:spPr>
            <a:xfrm>
              <a:off x="853474" y="468325"/>
              <a:ext cx="7437059" cy="4333887"/>
            </a:xfrm>
            <a:custGeom>
              <a:avLst/>
              <a:gdLst/>
              <a:ahLst/>
              <a:cxnLst/>
              <a:rect l="l" t="t" r="r" b="b"/>
              <a:pathLst>
                <a:path w="267785" h="179904" extrusionOk="0">
                  <a:moveTo>
                    <a:pt x="1" y="1"/>
                  </a:moveTo>
                  <a:lnTo>
                    <a:pt x="1" y="179903"/>
                  </a:lnTo>
                  <a:lnTo>
                    <a:pt x="267784" y="179903"/>
                  </a:lnTo>
                  <a:lnTo>
                    <a:pt x="26778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32"/>
            <p:cNvSpPr/>
            <p:nvPr/>
          </p:nvSpPr>
          <p:spPr>
            <a:xfrm>
              <a:off x="578275" y="258025"/>
              <a:ext cx="7987458" cy="4651490"/>
            </a:xfrm>
            <a:custGeom>
              <a:avLst/>
              <a:gdLst/>
              <a:ahLst/>
              <a:cxnLst/>
              <a:rect l="l" t="t" r="r" b="b"/>
              <a:pathLst>
                <a:path w="285700" h="193088" extrusionOk="0">
                  <a:moveTo>
                    <a:pt x="276042" y="8731"/>
                  </a:moveTo>
                  <a:lnTo>
                    <a:pt x="276042" y="147738"/>
                  </a:lnTo>
                  <a:lnTo>
                    <a:pt x="276042" y="184337"/>
                  </a:lnTo>
                  <a:lnTo>
                    <a:pt x="9657" y="184337"/>
                  </a:lnTo>
                  <a:lnTo>
                    <a:pt x="9657" y="8731"/>
                  </a:lnTo>
                  <a:close/>
                  <a:moveTo>
                    <a:pt x="9618" y="1"/>
                  </a:moveTo>
                  <a:cubicBezTo>
                    <a:pt x="4317" y="1"/>
                    <a:pt x="0" y="3509"/>
                    <a:pt x="0" y="7845"/>
                  </a:cubicBezTo>
                  <a:lnTo>
                    <a:pt x="0" y="185224"/>
                  </a:lnTo>
                  <a:cubicBezTo>
                    <a:pt x="0" y="189560"/>
                    <a:pt x="4317" y="193087"/>
                    <a:pt x="9618" y="193087"/>
                  </a:cubicBezTo>
                  <a:lnTo>
                    <a:pt x="276082" y="193087"/>
                  </a:lnTo>
                  <a:cubicBezTo>
                    <a:pt x="281384" y="193087"/>
                    <a:pt x="285700" y="189560"/>
                    <a:pt x="285700" y="185224"/>
                  </a:cubicBezTo>
                  <a:lnTo>
                    <a:pt x="285700" y="7845"/>
                  </a:lnTo>
                  <a:cubicBezTo>
                    <a:pt x="285700" y="3509"/>
                    <a:pt x="281384" y="1"/>
                    <a:pt x="2760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73" name="Google Shape;1073;p32"/>
            <p:cNvGrpSpPr/>
            <p:nvPr/>
          </p:nvGrpSpPr>
          <p:grpSpPr>
            <a:xfrm>
              <a:off x="1180883" y="1223796"/>
              <a:ext cx="6782241" cy="3150214"/>
              <a:chOff x="5746702" y="1303655"/>
              <a:chExt cx="3391799" cy="3150214"/>
            </a:xfrm>
          </p:grpSpPr>
          <p:grpSp>
            <p:nvGrpSpPr>
              <p:cNvPr id="1074" name="Google Shape;1074;p32"/>
              <p:cNvGrpSpPr/>
              <p:nvPr/>
            </p:nvGrpSpPr>
            <p:grpSpPr>
              <a:xfrm>
                <a:off x="5746702" y="3144189"/>
                <a:ext cx="3391799" cy="1309681"/>
                <a:chOff x="4944009" y="1147678"/>
                <a:chExt cx="3391799" cy="3153578"/>
              </a:xfrm>
            </p:grpSpPr>
            <p:sp>
              <p:nvSpPr>
                <p:cNvPr id="1075" name="Google Shape;1075;p32"/>
                <p:cNvSpPr/>
                <p:nvPr/>
              </p:nvSpPr>
              <p:spPr>
                <a:xfrm>
                  <a:off x="4944009" y="114767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6" name="Google Shape;1076;p32"/>
                <p:cNvSpPr/>
                <p:nvPr/>
              </p:nvSpPr>
              <p:spPr>
                <a:xfrm>
                  <a:off x="4944009" y="1595065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7" name="Google Shape;1077;p32"/>
                <p:cNvSpPr/>
                <p:nvPr/>
              </p:nvSpPr>
              <p:spPr>
                <a:xfrm>
                  <a:off x="4944009" y="2042592"/>
                  <a:ext cx="3391799" cy="17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29" extrusionOk="0">
                      <a:moveTo>
                        <a:pt x="71" y="0"/>
                      </a:moveTo>
                      <a:cubicBezTo>
                        <a:pt x="24" y="0"/>
                        <a:pt x="1" y="35"/>
                        <a:pt x="1" y="71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71"/>
                      </a:cubicBezTo>
                      <a:cubicBezTo>
                        <a:pt x="23728" y="35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8" name="Google Shape;1078;p32"/>
                <p:cNvSpPr/>
                <p:nvPr/>
              </p:nvSpPr>
              <p:spPr>
                <a:xfrm>
                  <a:off x="4944009" y="2491650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24"/>
                        <a:pt x="1" y="59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59"/>
                      </a:cubicBezTo>
                      <a:cubicBezTo>
                        <a:pt x="23728" y="24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9" name="Google Shape;1079;p32"/>
                <p:cNvSpPr/>
                <p:nvPr/>
              </p:nvSpPr>
              <p:spPr>
                <a:xfrm>
                  <a:off x="4944009" y="2939038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60"/>
                      </a:cubicBezTo>
                      <a:cubicBezTo>
                        <a:pt x="1" y="94"/>
                        <a:pt x="24" y="118"/>
                        <a:pt x="71" y="118"/>
                      </a:cubicBezTo>
                      <a:lnTo>
                        <a:pt x="23658" y="118"/>
                      </a:lnTo>
                      <a:cubicBezTo>
                        <a:pt x="23692" y="118"/>
                        <a:pt x="23728" y="94"/>
                        <a:pt x="23728" y="60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0" name="Google Shape;1080;p32"/>
                <p:cNvSpPr/>
                <p:nvPr/>
              </p:nvSpPr>
              <p:spPr>
                <a:xfrm>
                  <a:off x="4944009" y="3388236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9"/>
                      </a:cubicBezTo>
                      <a:cubicBezTo>
                        <a:pt x="1" y="83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83"/>
                        <a:pt x="23728" y="59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1" name="Google Shape;1081;p32"/>
                <p:cNvSpPr/>
                <p:nvPr/>
              </p:nvSpPr>
              <p:spPr>
                <a:xfrm>
                  <a:off x="4944009" y="3835762"/>
                  <a:ext cx="3391799" cy="164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18" extrusionOk="0">
                      <a:moveTo>
                        <a:pt x="71" y="0"/>
                      </a:moveTo>
                      <a:cubicBezTo>
                        <a:pt x="24" y="0"/>
                        <a:pt x="1" y="24"/>
                        <a:pt x="1" y="58"/>
                      </a:cubicBezTo>
                      <a:cubicBezTo>
                        <a:pt x="1" y="94"/>
                        <a:pt x="24" y="117"/>
                        <a:pt x="71" y="117"/>
                      </a:cubicBezTo>
                      <a:lnTo>
                        <a:pt x="23658" y="117"/>
                      </a:lnTo>
                      <a:cubicBezTo>
                        <a:pt x="23692" y="117"/>
                        <a:pt x="23728" y="94"/>
                        <a:pt x="23728" y="58"/>
                      </a:cubicBezTo>
                      <a:cubicBezTo>
                        <a:pt x="23728" y="24"/>
                        <a:pt x="23692" y="0"/>
                        <a:pt x="23658" y="0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2" name="Google Shape;1082;p32"/>
                <p:cNvSpPr/>
                <p:nvPr/>
              </p:nvSpPr>
              <p:spPr>
                <a:xfrm>
                  <a:off x="4944009" y="4283149"/>
                  <a:ext cx="3391799" cy="18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28" h="130" extrusionOk="0">
                      <a:moveTo>
                        <a:pt x="71" y="1"/>
                      </a:moveTo>
                      <a:cubicBezTo>
                        <a:pt x="24" y="1"/>
                        <a:pt x="1" y="36"/>
                        <a:pt x="1" y="59"/>
                      </a:cubicBezTo>
                      <a:cubicBezTo>
                        <a:pt x="1" y="94"/>
                        <a:pt x="24" y="129"/>
                        <a:pt x="71" y="129"/>
                      </a:cubicBezTo>
                      <a:lnTo>
                        <a:pt x="23658" y="129"/>
                      </a:lnTo>
                      <a:cubicBezTo>
                        <a:pt x="23692" y="129"/>
                        <a:pt x="23728" y="94"/>
                        <a:pt x="23728" y="59"/>
                      </a:cubicBezTo>
                      <a:cubicBezTo>
                        <a:pt x="23728" y="36"/>
                        <a:pt x="23692" y="1"/>
                        <a:pt x="23658" y="1"/>
                      </a:cubicBezTo>
                      <a:close/>
                    </a:path>
                  </a:pathLst>
                </a:custGeom>
                <a:solidFill>
                  <a:srgbClr val="F2E1CC">
                    <a:alpha val="8547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083" name="Google Shape;1083;p32"/>
              <p:cNvSpPr/>
              <p:nvPr/>
            </p:nvSpPr>
            <p:spPr>
              <a:xfrm>
                <a:off x="5746702" y="16752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32"/>
              <p:cNvSpPr/>
              <p:nvPr/>
            </p:nvSpPr>
            <p:spPr>
              <a:xfrm>
                <a:off x="5746702" y="18610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32"/>
              <p:cNvSpPr/>
              <p:nvPr/>
            </p:nvSpPr>
            <p:spPr>
              <a:xfrm>
                <a:off x="5746702" y="2046913"/>
                <a:ext cx="3391799" cy="7462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29" extrusionOk="0">
                    <a:moveTo>
                      <a:pt x="71" y="0"/>
                    </a:moveTo>
                    <a:cubicBezTo>
                      <a:pt x="24" y="0"/>
                      <a:pt x="1" y="35"/>
                      <a:pt x="1" y="71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71"/>
                    </a:cubicBezTo>
                    <a:cubicBezTo>
                      <a:pt x="23728" y="35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32"/>
              <p:cNvSpPr/>
              <p:nvPr/>
            </p:nvSpPr>
            <p:spPr>
              <a:xfrm>
                <a:off x="5746702" y="22334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24"/>
                      <a:pt x="1" y="59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59"/>
                    </a:cubicBezTo>
                    <a:cubicBezTo>
                      <a:pt x="23728" y="24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32"/>
              <p:cNvSpPr/>
              <p:nvPr/>
            </p:nvSpPr>
            <p:spPr>
              <a:xfrm>
                <a:off x="5746702" y="241920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60"/>
                    </a:cubicBezTo>
                    <a:cubicBezTo>
                      <a:pt x="1" y="94"/>
                      <a:pt x="24" y="118"/>
                      <a:pt x="71" y="118"/>
                    </a:cubicBezTo>
                    <a:lnTo>
                      <a:pt x="23658" y="118"/>
                    </a:lnTo>
                    <a:cubicBezTo>
                      <a:pt x="23692" y="118"/>
                      <a:pt x="23728" y="94"/>
                      <a:pt x="23728" y="60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32"/>
              <p:cNvSpPr/>
              <p:nvPr/>
            </p:nvSpPr>
            <p:spPr>
              <a:xfrm>
                <a:off x="5746702" y="2605759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9"/>
                    </a:cubicBezTo>
                    <a:cubicBezTo>
                      <a:pt x="1" y="83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83"/>
                      <a:pt x="23728" y="59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32"/>
              <p:cNvSpPr/>
              <p:nvPr/>
            </p:nvSpPr>
            <p:spPr>
              <a:xfrm>
                <a:off x="5746702" y="2791617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32"/>
              <p:cNvSpPr/>
              <p:nvPr/>
            </p:nvSpPr>
            <p:spPr>
              <a:xfrm>
                <a:off x="5746702" y="2977417"/>
                <a:ext cx="3391799" cy="7520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30" extrusionOk="0">
                    <a:moveTo>
                      <a:pt x="71" y="1"/>
                    </a:moveTo>
                    <a:cubicBezTo>
                      <a:pt x="24" y="1"/>
                      <a:pt x="1" y="36"/>
                      <a:pt x="1" y="59"/>
                    </a:cubicBezTo>
                    <a:cubicBezTo>
                      <a:pt x="1" y="94"/>
                      <a:pt x="24" y="129"/>
                      <a:pt x="71" y="129"/>
                    </a:cubicBezTo>
                    <a:lnTo>
                      <a:pt x="23658" y="129"/>
                    </a:lnTo>
                    <a:cubicBezTo>
                      <a:pt x="23692" y="129"/>
                      <a:pt x="23728" y="94"/>
                      <a:pt x="23728" y="59"/>
                    </a:cubicBezTo>
                    <a:cubicBezTo>
                      <a:pt x="23728" y="36"/>
                      <a:pt x="23692" y="1"/>
                      <a:pt x="23658" y="1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32"/>
              <p:cNvSpPr/>
              <p:nvPr/>
            </p:nvSpPr>
            <p:spPr>
              <a:xfrm>
                <a:off x="5746702" y="14894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32"/>
              <p:cNvSpPr/>
              <p:nvPr/>
            </p:nvSpPr>
            <p:spPr>
              <a:xfrm>
                <a:off x="5746702" y="1303655"/>
                <a:ext cx="3391799" cy="6826"/>
              </a:xfrm>
              <a:custGeom>
                <a:avLst/>
                <a:gdLst/>
                <a:ahLst/>
                <a:cxnLst/>
                <a:rect l="l" t="t" r="r" b="b"/>
                <a:pathLst>
                  <a:path w="23728" h="118" extrusionOk="0">
                    <a:moveTo>
                      <a:pt x="71" y="0"/>
                    </a:moveTo>
                    <a:cubicBezTo>
                      <a:pt x="24" y="0"/>
                      <a:pt x="1" y="24"/>
                      <a:pt x="1" y="58"/>
                    </a:cubicBezTo>
                    <a:cubicBezTo>
                      <a:pt x="1" y="94"/>
                      <a:pt x="24" y="117"/>
                      <a:pt x="71" y="117"/>
                    </a:cubicBezTo>
                    <a:lnTo>
                      <a:pt x="23658" y="117"/>
                    </a:lnTo>
                    <a:cubicBezTo>
                      <a:pt x="23692" y="117"/>
                      <a:pt x="23728" y="94"/>
                      <a:pt x="23728" y="58"/>
                    </a:cubicBezTo>
                    <a:cubicBezTo>
                      <a:pt x="23728" y="24"/>
                      <a:pt x="23692" y="0"/>
                      <a:pt x="23658" y="0"/>
                    </a:cubicBezTo>
                    <a:close/>
                  </a:path>
                </a:pathLst>
              </a:custGeom>
              <a:solidFill>
                <a:srgbClr val="F2E1CC">
                  <a:alpha val="854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93" name="Google Shape;1093;p32"/>
            <p:cNvGrpSpPr/>
            <p:nvPr/>
          </p:nvGrpSpPr>
          <p:grpSpPr>
            <a:xfrm rot="-5400000">
              <a:off x="689759" y="3827440"/>
              <a:ext cx="183301" cy="702705"/>
              <a:chOff x="1506468" y="154140"/>
              <a:chExt cx="183301" cy="702705"/>
            </a:xfrm>
          </p:grpSpPr>
          <p:sp>
            <p:nvSpPr>
              <p:cNvPr id="1094" name="Google Shape;1094;p32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32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96" name="Google Shape;1096;p32"/>
            <p:cNvGrpSpPr/>
            <p:nvPr/>
          </p:nvGrpSpPr>
          <p:grpSpPr>
            <a:xfrm rot="-5400000">
              <a:off x="689759" y="3029928"/>
              <a:ext cx="183301" cy="702705"/>
              <a:chOff x="1506468" y="154140"/>
              <a:chExt cx="183301" cy="702705"/>
            </a:xfrm>
          </p:grpSpPr>
          <p:sp>
            <p:nvSpPr>
              <p:cNvPr id="1097" name="Google Shape;1097;p32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32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99" name="Google Shape;1099;p32"/>
            <p:cNvGrpSpPr/>
            <p:nvPr/>
          </p:nvGrpSpPr>
          <p:grpSpPr>
            <a:xfrm rot="-5400000">
              <a:off x="689759" y="2232415"/>
              <a:ext cx="183301" cy="702705"/>
              <a:chOff x="1506468" y="154140"/>
              <a:chExt cx="183301" cy="702705"/>
            </a:xfrm>
          </p:grpSpPr>
          <p:sp>
            <p:nvSpPr>
              <p:cNvPr id="1100" name="Google Shape;1100;p32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32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02" name="Google Shape;1102;p32"/>
            <p:cNvGrpSpPr/>
            <p:nvPr/>
          </p:nvGrpSpPr>
          <p:grpSpPr>
            <a:xfrm rot="-5400000">
              <a:off x="689759" y="1434903"/>
              <a:ext cx="183301" cy="702705"/>
              <a:chOff x="1506468" y="154140"/>
              <a:chExt cx="183301" cy="702705"/>
            </a:xfrm>
          </p:grpSpPr>
          <p:sp>
            <p:nvSpPr>
              <p:cNvPr id="1103" name="Google Shape;1103;p32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32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05" name="Google Shape;1105;p32"/>
            <p:cNvGrpSpPr/>
            <p:nvPr/>
          </p:nvGrpSpPr>
          <p:grpSpPr>
            <a:xfrm rot="-5400000">
              <a:off x="689759" y="637390"/>
              <a:ext cx="183301" cy="702705"/>
              <a:chOff x="1506468" y="154140"/>
              <a:chExt cx="183301" cy="702705"/>
            </a:xfrm>
          </p:grpSpPr>
          <p:sp>
            <p:nvSpPr>
              <p:cNvPr id="1106" name="Google Shape;1106;p32"/>
              <p:cNvSpPr/>
              <p:nvPr/>
            </p:nvSpPr>
            <p:spPr>
              <a:xfrm>
                <a:off x="1506468" y="682097"/>
                <a:ext cx="183301" cy="174749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7254" extrusionOk="0">
                    <a:moveTo>
                      <a:pt x="2168" y="0"/>
                    </a:moveTo>
                    <a:cubicBezTo>
                      <a:pt x="888" y="612"/>
                      <a:pt x="0" y="1932"/>
                      <a:pt x="0" y="3450"/>
                    </a:cubicBezTo>
                    <a:cubicBezTo>
                      <a:pt x="0" y="5539"/>
                      <a:pt x="1695" y="7253"/>
                      <a:pt x="3805" y="7253"/>
                    </a:cubicBezTo>
                    <a:cubicBezTo>
                      <a:pt x="5894" y="7253"/>
                      <a:pt x="7608" y="5539"/>
                      <a:pt x="7608" y="3450"/>
                    </a:cubicBezTo>
                    <a:cubicBezTo>
                      <a:pt x="7608" y="1932"/>
                      <a:pt x="6722" y="612"/>
                      <a:pt x="5421" y="0"/>
                    </a:cubicBezTo>
                    <a:lnTo>
                      <a:pt x="5421" y="4139"/>
                    </a:lnTo>
                    <a:cubicBezTo>
                      <a:pt x="5421" y="4633"/>
                      <a:pt x="5027" y="5027"/>
                      <a:pt x="4554" y="5027"/>
                    </a:cubicBezTo>
                    <a:lnTo>
                      <a:pt x="3036" y="5027"/>
                    </a:lnTo>
                    <a:cubicBezTo>
                      <a:pt x="2563" y="5027"/>
                      <a:pt x="2168" y="4633"/>
                      <a:pt x="2168" y="4139"/>
                    </a:cubicBezTo>
                    <a:lnTo>
                      <a:pt x="216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32"/>
              <p:cNvSpPr/>
              <p:nvPr/>
            </p:nvSpPr>
            <p:spPr>
              <a:xfrm>
                <a:off x="1558695" y="154140"/>
                <a:ext cx="78389" cy="649057"/>
              </a:xfrm>
              <a:custGeom>
                <a:avLst/>
                <a:gdLst/>
                <a:ahLst/>
                <a:cxnLst/>
                <a:rect l="l" t="t" r="r" b="b"/>
                <a:pathLst>
                  <a:path w="3254" h="26943" extrusionOk="0">
                    <a:moveTo>
                      <a:pt x="868" y="0"/>
                    </a:moveTo>
                    <a:cubicBezTo>
                      <a:pt x="395" y="0"/>
                      <a:pt x="0" y="394"/>
                      <a:pt x="0" y="867"/>
                    </a:cubicBezTo>
                    <a:lnTo>
                      <a:pt x="0" y="7786"/>
                    </a:lnTo>
                    <a:lnTo>
                      <a:pt x="0" y="16516"/>
                    </a:lnTo>
                    <a:lnTo>
                      <a:pt x="0" y="21916"/>
                    </a:lnTo>
                    <a:lnTo>
                      <a:pt x="0" y="26055"/>
                    </a:lnTo>
                    <a:cubicBezTo>
                      <a:pt x="0" y="26549"/>
                      <a:pt x="395" y="26943"/>
                      <a:pt x="868" y="26943"/>
                    </a:cubicBezTo>
                    <a:lnTo>
                      <a:pt x="2386" y="26943"/>
                    </a:lnTo>
                    <a:cubicBezTo>
                      <a:pt x="2859" y="26943"/>
                      <a:pt x="3253" y="26549"/>
                      <a:pt x="3253" y="26055"/>
                    </a:cubicBezTo>
                    <a:lnTo>
                      <a:pt x="3253" y="21916"/>
                    </a:lnTo>
                    <a:lnTo>
                      <a:pt x="3253" y="16516"/>
                    </a:lnTo>
                    <a:lnTo>
                      <a:pt x="3253" y="7786"/>
                    </a:lnTo>
                    <a:lnTo>
                      <a:pt x="3253" y="867"/>
                    </a:lnTo>
                    <a:cubicBezTo>
                      <a:pt x="3253" y="394"/>
                      <a:pt x="2859" y="0"/>
                      <a:pt x="23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77680"/>
            <a:ext cx="7828359" cy="240873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478425"/>
            <a:ext cx="1202248" cy="108203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457200"/>
            <a:ext cx="7828359" cy="102614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457200"/>
            <a:ext cx="1202248" cy="10261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ED0CC-082F-4160-86E5-0D6041F12778}" type="datetime1">
              <a:rPr lang="en-US" smtClean="0"/>
              <a:t>4/13/2022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43865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EF6CE26B-E1C0-4487-A592-B5381E4B5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xmlns="" id="{BCD59D14-839D-4871-8B65-714BB875B0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19BC1011-08A7-4B95-985A-A09D3A2B8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FFAACDD2-135A-427C-92AD-CE3C3717C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B3C032F8-D473-491E-A62C-410BC5BF0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85717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CDDCE4C5-5E1A-4CAB-A03E-5BE7BBEC9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A498A8A9-12ED-42EB-87D2-340C7E715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E8C91B38-C023-4ABF-A129-A2E877E61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6EF34554-0BB0-4B08-A7B4-CEB605484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AF8F2ED4-1789-4210-ABC8-DBF67933F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2290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D0546FC2-7BE9-47C7-A483-6CB316C1F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xmlns="" id="{9C95263C-7004-451C-8BF7-5370534C8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F43166C3-46F7-4BC0-913D-57688A5ED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E8CA21F3-77BA-4661-A8E0-2FFD7537F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1B50391D-9257-4F3F-BD08-EBA5FFFF6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33884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3CD1700A-13FD-40AF-B0F5-6AE9BEDB6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D23EE592-51DA-441F-B265-F2266E415F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xmlns="" id="{F9936D85-C33F-4E72-8941-D9CA1C85CA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xmlns="" id="{EE8E51EF-ADA1-4D20-82B3-979A41A96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xmlns="" id="{15E582D1-F428-4420-8A73-E662B4D1A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xmlns="" id="{8299E8D4-450B-4C63-8744-83794A94F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576145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CF79B9C6-16F6-41EC-BD69-643F53DB3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xmlns="" id="{776E7E89-554B-46D1-837E-0F1385C2E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xmlns="" id="{D19BF813-EDC9-4033-9CB4-117C5AB9B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xmlns="" id="{9131A836-7DB7-4562-B030-CC2AA413CF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xmlns="" id="{A68BFB93-562C-4C8D-AA7A-B1BBA0E9B3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xmlns="" id="{3B32CB1F-BE24-4E87-A5E7-8B094C485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xmlns="" id="{D41A7019-6265-447B-905A-BD3864F16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xmlns="" id="{6588E875-2A69-404E-AA1E-EA22F96C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402711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7DE540D8-329B-4B0A-AC02-32424009E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xmlns="" id="{F4E1D79E-C61A-42AB-90B1-7C32DC623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xmlns="" id="{8BD6CA22-7A9C-4DAF-85EE-0F1944AB2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xmlns="" id="{D84CE8CA-38CE-4C8A-9F0D-A3D3ADF16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81415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xmlns="" id="{39A916E0-A939-45B1-9FAD-6CFA51C9E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xmlns="" id="{F25BB041-9C54-4EF8-A22C-D50D5FD7C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xmlns="" id="{FB254C48-13B5-45B4-B6D8-FA2BC166B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9563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4361E412-8413-482E-931B-B68F2E96E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E5549068-29D1-4B63-A831-E3BD36A2B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xmlns="" id="{48941AA5-F7AA-4CB1-BACD-67074DD5C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xmlns="" id="{66B3DA37-1189-4F8C-8DBE-7F6624C0E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xmlns="" id="{9D74A8A0-EFCB-4337-9A5A-AF183AF54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xmlns="" id="{7A49D2FE-AD6D-4F7F-83A6-F0C16B989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83340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5D76654D-1955-4ED2-9873-22FABCC1E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xmlns="" id="{18CCDB22-E170-443D-B9D1-B0161FD399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xmlns="" id="{330E50F7-3517-4C3C-9B80-E2CF9DC28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xmlns="" id="{360CCED5-4EAD-4317-BDF0-7B713F9AA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xmlns="" id="{1D377543-7579-49B6-9151-720710E56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xmlns="" id="{B65C5AD2-B32E-4123-87D4-3BDEDC5AD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527514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073320B6-12A4-4EBC-B792-6F6D30619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xmlns="" id="{70D64456-41CB-4BE3-A2DA-EDCCC4DCF4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DF0B5883-3C7E-4F47-9F55-F60FA6A1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C2AE75C3-1D64-4ABA-950C-26D518120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F0434446-DA94-4C6C-B832-3B2AC1C52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23911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xmlns="" id="{1A7003FF-DFC9-46A9-AA73-38098A478B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xmlns="" id="{73CBFFF7-60DA-48F9-AA0A-5CF683A71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EA1B1251-E51E-4B9F-B93E-880059FC1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5284486B-6A36-49DC-A580-05B593917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09995CE8-D0A1-4A2A-AA9E-7B4D027D5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5056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 txBox="1">
            <a:spLocks noGrp="1"/>
          </p:cNvSpPr>
          <p:nvPr>
            <p:ph type="title"/>
          </p:nvPr>
        </p:nvSpPr>
        <p:spPr>
          <a:xfrm>
            <a:off x="2207550" y="2313800"/>
            <a:ext cx="4728900" cy="147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8" name="Google Shape;68;p3"/>
          <p:cNvSpPr txBox="1">
            <a:spLocks noGrp="1"/>
          </p:cNvSpPr>
          <p:nvPr>
            <p:ph type="title" idx="2" hasCustomPrompt="1"/>
          </p:nvPr>
        </p:nvSpPr>
        <p:spPr>
          <a:xfrm>
            <a:off x="4096500" y="1196083"/>
            <a:ext cx="951000" cy="7785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9" name="Google Shape;69;p3"/>
          <p:cNvSpPr txBox="1">
            <a:spLocks noGrp="1"/>
          </p:cNvSpPr>
          <p:nvPr>
            <p:ph type="subTitle" idx="1"/>
          </p:nvPr>
        </p:nvSpPr>
        <p:spPr>
          <a:xfrm>
            <a:off x="2241276" y="3866316"/>
            <a:ext cx="4560300" cy="56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88894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EF6CE26B-E1C0-4487-A592-B5381E4B5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xmlns="" id="{BCD59D14-839D-4871-8B65-714BB875B0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19BC1011-08A7-4B95-985A-A09D3A2B8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FFAACDD2-135A-427C-92AD-CE3C3717C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B3C032F8-D473-491E-A62C-410BC5BF0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505914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CDDCE4C5-5E1A-4CAB-A03E-5BE7BBEC9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A498A8A9-12ED-42EB-87D2-340C7E715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E8C91B38-C023-4ABF-A129-A2E877E61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6EF34554-0BB0-4B08-A7B4-CEB605484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AF8F2ED4-1789-4210-ABC8-DBF67933F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496332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D0546FC2-7BE9-47C7-A483-6CB316C1F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xmlns="" id="{9C95263C-7004-451C-8BF7-5370534C8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F43166C3-46F7-4BC0-913D-57688A5ED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E8CA21F3-77BA-4661-A8E0-2FFD7537F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1B50391D-9257-4F3F-BD08-EBA5FFFF6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32700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3CD1700A-13FD-40AF-B0F5-6AE9BEDB6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D23EE592-51DA-441F-B265-F2266E415F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xmlns="" id="{F9936D85-C33F-4E72-8941-D9CA1C85CA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xmlns="" id="{EE8E51EF-ADA1-4D20-82B3-979A41A96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xmlns="" id="{15E582D1-F428-4420-8A73-E662B4D1A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xmlns="" id="{8299E8D4-450B-4C63-8744-83794A94F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222749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CF79B9C6-16F6-41EC-BD69-643F53DB3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xmlns="" id="{776E7E89-554B-46D1-837E-0F1385C2E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xmlns="" id="{D19BF813-EDC9-4033-9CB4-117C5AB9B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xmlns="" id="{9131A836-7DB7-4562-B030-CC2AA413CF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xmlns="" id="{A68BFB93-562C-4C8D-AA7A-B1BBA0E9B3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xmlns="" id="{3B32CB1F-BE24-4E87-A5E7-8B094C485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xmlns="" id="{D41A7019-6265-447B-905A-BD3864F16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xmlns="" id="{6588E875-2A69-404E-AA1E-EA22F96C6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68693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7DE540D8-329B-4B0A-AC02-32424009E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xmlns="" id="{F4E1D79E-C61A-42AB-90B1-7C32DC623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xmlns="" id="{8BD6CA22-7A9C-4DAF-85EE-0F1944AB2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xmlns="" id="{D84CE8CA-38CE-4C8A-9F0D-A3D3ADF16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759212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xmlns="" id="{39A916E0-A939-45B1-9FAD-6CFA51C9E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xmlns="" id="{F25BB041-9C54-4EF8-A22C-D50D5FD7C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xmlns="" id="{FB254C48-13B5-45B4-B6D8-FA2BC166B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78774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4361E412-8413-482E-931B-B68F2E96E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xmlns="" id="{E5549068-29D1-4B63-A831-E3BD36A2B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xmlns="" id="{48941AA5-F7AA-4CB1-BACD-67074DD5C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xmlns="" id="{66B3DA37-1189-4F8C-8DBE-7F6624C0E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xmlns="" id="{9D74A8A0-EFCB-4337-9A5A-AF183AF54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xmlns="" id="{7A49D2FE-AD6D-4F7F-83A6-F0C16B989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225607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5D76654D-1955-4ED2-9873-22FABCC1E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xmlns="" id="{18CCDB22-E170-443D-B9D1-B0161FD399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xmlns="" id="{330E50F7-3517-4C3C-9B80-E2CF9DC28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xmlns="" id="{360CCED5-4EAD-4317-BDF0-7B713F9AA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xmlns="" id="{1D377543-7579-49B6-9151-720710E56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xmlns="" id="{B65C5AD2-B32E-4123-87D4-3BDEDC5AD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893405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073320B6-12A4-4EBC-B792-6F6D30619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xmlns="" id="{70D64456-41CB-4BE3-A2DA-EDCCC4DCF4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DF0B5883-3C7E-4F47-9F55-F60FA6A1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C2AE75C3-1D64-4ABA-950C-26D518120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F0434446-DA94-4C6C-B832-3B2AC1C52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57839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xmlns="" id="{1A7003FF-DFC9-46A9-AA73-38098A478B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xmlns="" id="{73CBFFF7-60DA-48F9-AA0A-5CF683A71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EA1B1251-E51E-4B9F-B93E-880059FC1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5284486B-6A36-49DC-A580-05B593917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09995CE8-D0A1-4A2A-AA9E-7B4D027D5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274605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18"/>
          <p:cNvSpPr txBox="1">
            <a:spLocks noGrp="1"/>
          </p:cNvSpPr>
          <p:nvPr>
            <p:ph type="title"/>
          </p:nvPr>
        </p:nvSpPr>
        <p:spPr>
          <a:xfrm>
            <a:off x="818250" y="539400"/>
            <a:ext cx="3525900" cy="7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14" name="Google Shape;514;p18"/>
          <p:cNvSpPr txBox="1">
            <a:spLocks noGrp="1"/>
          </p:cNvSpPr>
          <p:nvPr>
            <p:ph type="subTitle" idx="1"/>
          </p:nvPr>
        </p:nvSpPr>
        <p:spPr>
          <a:xfrm rot="-174928">
            <a:off x="5531972" y="2211218"/>
            <a:ext cx="2264932" cy="12622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326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●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■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●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■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●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Fira Sans"/>
              <a:buChar char="■"/>
              <a:defRPr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5" r:id="rId4"/>
    <p:sldLayoutId id="2147483658" r:id="rId5"/>
    <p:sldLayoutId id="2147483659" r:id="rId6"/>
    <p:sldLayoutId id="2147483663" r:id="rId7"/>
    <p:sldLayoutId id="2147483664" r:id="rId8"/>
    <p:sldLayoutId id="2147483666" r:id="rId9"/>
    <p:sldLayoutId id="2147483670" r:id="rId10"/>
    <p:sldLayoutId id="2147483672" r:id="rId11"/>
    <p:sldLayoutId id="2147483675" r:id="rId12"/>
    <p:sldLayoutId id="2147483677" r:id="rId13"/>
    <p:sldLayoutId id="2147483678" r:id="rId14"/>
    <p:sldLayoutId id="2147483711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xmlns="" id="{66F11326-CDDC-4A0E-942A-C2921AD41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xmlns="" id="{5ADDC450-B2F0-4B7B-9BA4-C495C2001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3941E71A-2259-40CC-9487-6669C1158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C867E323-FB3A-46B1-BFA1-3ED67AFC6D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D6A5646A-2275-4A76-81C6-557B3EC2AA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08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xmlns="" id="{66F11326-CDDC-4A0E-942A-C2921AD41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xmlns="" id="{5ADDC450-B2F0-4B7B-9BA4-C495C2001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xmlns="" id="{3941E71A-2259-40CC-9487-6669C1158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E3896-1538-431A-B135-8125F81F7C80}" type="datetimeFigureOut">
              <a:rPr lang="en-US" smtClean="0"/>
              <a:t>4/13/2022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xmlns="" id="{C867E323-FB3A-46B1-BFA1-3ED67AFC6D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xmlns="" id="{D6A5646A-2275-4A76-81C6-557B3EC2AA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2D627-CE30-4C33-9D91-77E42A178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923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media1.mp3"/><Relationship Id="rId7" Type="http://schemas.openxmlformats.org/officeDocument/2006/relationships/image" Target="../media/image6.jpe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5.jpg"/><Relationship Id="rId11" Type="http://schemas.openxmlformats.org/officeDocument/2006/relationships/image" Target="../media/image9.png"/><Relationship Id="rId5" Type="http://schemas.openxmlformats.org/officeDocument/2006/relationships/image" Target="../media/image4.jpg"/><Relationship Id="rId10" Type="http://schemas.openxmlformats.org/officeDocument/2006/relationships/image" Target="../media/image8.JPG"/><Relationship Id="rId4" Type="http://schemas.openxmlformats.org/officeDocument/2006/relationships/slideLayout" Target="../slideLayouts/slideLayout27.xml"/><Relationship Id="rId9" Type="http://schemas.openxmlformats.org/officeDocument/2006/relationships/hyperlink" Target="mailto:v_komarov@abv.b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jpeg"/><Relationship Id="rId11" Type="http://schemas.openxmlformats.org/officeDocument/2006/relationships/image" Target="../media/image20.jpeg"/><Relationship Id="rId5" Type="http://schemas.openxmlformats.org/officeDocument/2006/relationships/image" Target="../media/image15.jpeg"/><Relationship Id="rId10" Type="http://schemas.openxmlformats.org/officeDocument/2006/relationships/image" Target="../media/image19.jpeg"/><Relationship Id="rId4" Type="http://schemas.openxmlformats.org/officeDocument/2006/relationships/image" Target="../media/image14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7.jpg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1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jpg"/><Relationship Id="rId4" Type="http://schemas.openxmlformats.org/officeDocument/2006/relationships/image" Target="../media/image28.jpeg"/><Relationship Id="rId9" Type="http://schemas.openxmlformats.org/officeDocument/2006/relationships/image" Target="../media/image3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Relationship Id="rId4" Type="http://schemas.openxmlformats.org/officeDocument/2006/relationships/image" Target="../media/image3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7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8.xml"/><Relationship Id="rId5" Type="http://schemas.openxmlformats.org/officeDocument/2006/relationships/image" Target="../media/image40.jpg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39.xml"/><Relationship Id="rId1" Type="http://schemas.openxmlformats.org/officeDocument/2006/relationships/tags" Target="../tags/tag10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4" Type="http://schemas.openxmlformats.org/officeDocument/2006/relationships/image" Target="../media/image49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4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5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6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7.xml"/><Relationship Id="rId4" Type="http://schemas.openxmlformats.org/officeDocument/2006/relationships/image" Target="../media/image6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8.xml"/><Relationship Id="rId4" Type="http://schemas.openxmlformats.org/officeDocument/2006/relationships/image" Target="../media/image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122;p38">
            <a:extLst>
              <a:ext uri="{FF2B5EF4-FFF2-40B4-BE49-F238E27FC236}">
                <a16:creationId xmlns:a16="http://schemas.microsoft.com/office/drawing/2014/main" xmlns="" id="{5FB26D6F-D28B-45A3-B119-2A40B1E7A4A9}"/>
              </a:ext>
            </a:extLst>
          </p:cNvPr>
          <p:cNvSpPr txBox="1">
            <a:spLocks/>
          </p:cNvSpPr>
          <p:nvPr/>
        </p:nvSpPr>
        <p:spPr>
          <a:xfrm>
            <a:off x="427165" y="-60150"/>
            <a:ext cx="7367729" cy="20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 b="0" i="0" u="none" strike="noStrike" cap="none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 b="0" i="0" u="none" strike="noStrike" cap="none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 b="0" i="0" u="none" strike="noStrike" cap="none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 b="0" i="0" u="none" strike="noStrike" cap="none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 b="0" i="0" u="none" strike="noStrike" cap="none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 b="0" i="0" u="none" strike="noStrike" cap="none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 b="0" i="0" u="none" strike="noStrike" cap="none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 b="0" i="0" u="none" strike="noStrike" cap="none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B Garamond"/>
              <a:buNone/>
              <a:defRPr sz="3500" b="0" i="0" u="none" strike="noStrike" cap="none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pPr algn="ctr"/>
            <a:r>
              <a:rPr lang="bg-BG" sz="5400" dirty="0"/>
              <a:t>СУ „Владимир Комаров“</a:t>
            </a:r>
          </a:p>
        </p:txBody>
      </p:sp>
      <p:sp>
        <p:nvSpPr>
          <p:cNvPr id="24" name="Google Shape;1123;p38">
            <a:extLst>
              <a:ext uri="{FF2B5EF4-FFF2-40B4-BE49-F238E27FC236}">
                <a16:creationId xmlns:a16="http://schemas.microsoft.com/office/drawing/2014/main" xmlns="" id="{6EB28F93-C237-4083-B84C-F3E24E48F7C5}"/>
              </a:ext>
            </a:extLst>
          </p:cNvPr>
          <p:cNvSpPr txBox="1">
            <a:spLocks/>
          </p:cNvSpPr>
          <p:nvPr/>
        </p:nvSpPr>
        <p:spPr>
          <a:xfrm>
            <a:off x="1332574" y="1223498"/>
            <a:ext cx="6462320" cy="4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●"/>
              <a:defRPr sz="18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 sz="15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■"/>
              <a:defRPr sz="135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●"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 sz="12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■"/>
              <a:def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●"/>
              <a:def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ra Sans"/>
              <a:buChar char="○"/>
              <a:def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Fira Sans"/>
              <a:buChar char="■"/>
              <a:defRPr sz="1400" b="0" i="0" u="none" strike="noStrike" cap="non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pPr marL="0" indent="0" algn="ctr">
              <a:buFont typeface="Fira Sans"/>
              <a:buNone/>
            </a:pPr>
            <a:r>
              <a:rPr lang="bg-BG" sz="5400" dirty="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гр. Велико Търново </a:t>
            </a:r>
          </a:p>
        </p:txBody>
      </p:sp>
      <p:pic>
        <p:nvPicPr>
          <p:cNvPr id="11" name="Картина 10">
            <a:extLst>
              <a:ext uri="{FF2B5EF4-FFF2-40B4-BE49-F238E27FC236}">
                <a16:creationId xmlns:a16="http://schemas.microsoft.com/office/drawing/2014/main" xmlns="" id="{72D7B06E-AF68-469F-958A-F84D6E554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038" y="2255131"/>
            <a:ext cx="3617552" cy="2713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183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748">
        <p:blinds dir="vert"/>
      </p:transition>
    </mc:Choice>
    <mc:Fallback xmlns="">
      <p:transition spd="slow" advTm="5748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79C59859-4061-49F0-8BF0-5DD331152A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0434" y="2436652"/>
            <a:ext cx="3591968" cy="2693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5BE7FFB8-E1F5-4700-B9B2-924FF831DF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3966" y="73069"/>
            <a:ext cx="3478504" cy="23694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9" name="Картина 1" descr="Slavi Kaloferov">
            <a:extLst>
              <a:ext uri="{FF2B5EF4-FFF2-40B4-BE49-F238E27FC236}">
                <a16:creationId xmlns:a16="http://schemas.microsoft.com/office/drawing/2014/main" xmlns="" id="{B04180AF-8481-420F-8FA2-1DEB32E27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915" y="73069"/>
            <a:ext cx="692149" cy="89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Картина 2" descr="NEW LOGO">
            <a:extLst>
              <a:ext uri="{FF2B5EF4-FFF2-40B4-BE49-F238E27FC236}">
                <a16:creationId xmlns:a16="http://schemas.microsoft.com/office/drawing/2014/main" xmlns="" id="{140CDD5B-940F-40B0-B9B2-25D9D3DBD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59" y="73069"/>
            <a:ext cx="788142" cy="742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FA86388A-910D-42AF-B97D-710366C31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839" y="-190222"/>
            <a:ext cx="6641081" cy="72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xmlns="" id="{267A7117-F9FA-4B9B-8564-94429C7CB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839" y="-17807"/>
            <a:ext cx="455865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Средно училище ,, Владимир Комаров”, </a:t>
            </a: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град Велико Търново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en-US" sz="1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</a:t>
            </a:r>
            <a:r>
              <a:rPr kumimoji="0" lang="bg-BG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.„</a:t>
            </a:r>
            <a:r>
              <a:rPr kumimoji="0" lang="bg-BG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Бяла Бона </a:t>
            </a:r>
            <a:r>
              <a:rPr kumimoji="0" lang="bg-BG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bg-BG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  9, тел. 062/674-974</a:t>
            </a:r>
            <a:endParaRPr kumimoji="0" lang="en-US" alt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kumimoji="0" lang="bg-BG" altLang="en-US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kumimoji="0" lang="bg-BG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v</a:t>
            </a: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_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komarov</a:t>
            </a: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@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abv</a:t>
            </a: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.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0000FF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bg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6BE4AE49-4F3E-4AD9-BA30-5A5C23561C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459" y="1070969"/>
            <a:ext cx="5433004" cy="40747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Melodic-ambient-electronic-music">
            <a:hlinkClick r:id="" action="ppaction://media"/>
            <a:extLst>
              <a:ext uri="{FF2B5EF4-FFF2-40B4-BE49-F238E27FC236}">
                <a16:creationId xmlns:a16="http://schemas.microsoft.com/office/drawing/2014/main" xmlns="" id="{8C1AFF37-FD54-4A86-91D7-F4B9C721380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9039" y="45339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43148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6114">
        <p15:prstTrans prst="peelOff"/>
      </p:transition>
    </mc:Choice>
    <mc:Fallback xmlns="">
      <p:transition spd="slow" advTm="161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0" grpId="0"/>
    </p:bldLst>
  </p:timing>
  <p:extLst>
    <p:ext uri="{E180D4A7-C9FB-4DFB-919C-405C955672EB}">
      <p14:showEvtLst xmlns:p14="http://schemas.microsoft.com/office/powerpoint/2010/main">
        <p14:playEvt time="1" objId="6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42"/>
          <p:cNvSpPr txBox="1">
            <a:spLocks noGrp="1"/>
          </p:cNvSpPr>
          <p:nvPr>
            <p:ph type="title"/>
          </p:nvPr>
        </p:nvSpPr>
        <p:spPr>
          <a:xfrm>
            <a:off x="1630050" y="621800"/>
            <a:ext cx="5433690" cy="68122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/>
              <a:t>История</a:t>
            </a:r>
            <a:endParaRPr dirty="0"/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xmlns="" id="{A0E34D1D-D9D3-4A8D-B1C1-E1788E3508F3}"/>
              </a:ext>
            </a:extLst>
          </p:cNvPr>
          <p:cNvSpPr txBox="1"/>
          <p:nvPr/>
        </p:nvSpPr>
        <p:spPr>
          <a:xfrm>
            <a:off x="1258134" y="3044325"/>
            <a:ext cx="662773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    </a:t>
            </a:r>
            <a:r>
              <a:rPr lang="ru-RU" b="1" i="1" dirty="0" err="1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Първата</a:t>
            </a:r>
            <a:r>
              <a:rPr lang="ru-RU" b="1" i="1" dirty="0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 копка на </a:t>
            </a:r>
            <a:r>
              <a:rPr lang="ru-RU" b="1" i="1" dirty="0" err="1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новата</a:t>
            </a:r>
            <a:r>
              <a:rPr lang="ru-RU" b="1" i="1" dirty="0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училищна</a:t>
            </a:r>
            <a:r>
              <a:rPr lang="ru-RU" b="1" i="1" dirty="0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сграда</a:t>
            </a:r>
            <a:r>
              <a:rPr lang="ru-RU" b="1" i="1" dirty="0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970000"/>
                </a:solidFill>
                <a:latin typeface="Georgia" panose="02040502050405020303" pitchFamily="18" charset="0"/>
              </a:rPr>
              <a:t>на СУ „Владимир Комаров” </a:t>
            </a:r>
            <a:r>
              <a:rPr lang="ru-RU" b="1" i="1" dirty="0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е </a:t>
            </a:r>
            <a:r>
              <a:rPr lang="ru-RU" b="1" i="1" dirty="0" err="1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направена</a:t>
            </a:r>
            <a:r>
              <a:rPr lang="ru-RU" b="1" i="1" dirty="0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през</a:t>
            </a:r>
            <a:r>
              <a:rPr lang="ru-RU" b="1" i="1" dirty="0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 1975 година от госпожа Валентина Комарова, </a:t>
            </a:r>
            <a:r>
              <a:rPr lang="ru-RU" b="1" i="1" dirty="0" err="1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съпруга</a:t>
            </a:r>
            <a:r>
              <a:rPr lang="ru-RU" b="1" i="1" dirty="0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 на космонавта Владимир Комаров.</a:t>
            </a:r>
          </a:p>
          <a:p>
            <a:pPr algn="just"/>
            <a:r>
              <a:rPr lang="ru-RU" b="1" i="1" dirty="0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   </a:t>
            </a:r>
            <a:r>
              <a:rPr lang="ru-RU" b="1" i="1" dirty="0" err="1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Училището</a:t>
            </a:r>
            <a:r>
              <a:rPr lang="ru-RU" b="1" i="1" dirty="0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 е наследник на </a:t>
            </a:r>
            <a:r>
              <a:rPr lang="ru-RU" b="1" i="1" dirty="0" err="1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просветното</a:t>
            </a:r>
            <a:r>
              <a:rPr lang="ru-RU" b="1" i="1" dirty="0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 дело, </a:t>
            </a:r>
            <a:r>
              <a:rPr lang="ru-RU" b="1" i="1" dirty="0" err="1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започнато</a:t>
            </a:r>
            <a:r>
              <a:rPr lang="ru-RU" b="1" i="1" dirty="0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ru-RU" b="1" i="1" dirty="0" err="1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преди</a:t>
            </a:r>
            <a:r>
              <a:rPr lang="ru-RU" b="1" i="1" dirty="0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 150 </a:t>
            </a:r>
            <a:r>
              <a:rPr lang="ru-RU" b="1" i="1" dirty="0" err="1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години</a:t>
            </a:r>
            <a:r>
              <a:rPr lang="ru-RU" b="1" i="1" dirty="0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 в квартал „</a:t>
            </a:r>
            <a:r>
              <a:rPr lang="ru-RU" b="1" i="1" dirty="0" err="1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Чолаковци</a:t>
            </a:r>
            <a:r>
              <a:rPr lang="ru-RU" b="1" i="1" dirty="0">
                <a:solidFill>
                  <a:srgbClr val="970000"/>
                </a:solidFill>
                <a:effectLst/>
                <a:latin typeface="Georgia" panose="02040502050405020303" pitchFamily="18" charset="0"/>
              </a:rPr>
              <a:t>”</a:t>
            </a:r>
            <a:endParaRPr lang="en-US" dirty="0"/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="" id="{DCAA2DA2-3411-4491-AE42-1E5CE59D71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133" y="1427628"/>
            <a:ext cx="2563546" cy="1685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6395">
        <p15:prstTrans prst="drape"/>
      </p:transition>
    </mc:Choice>
    <mc:Fallback xmlns="">
      <p:transition spd="slow" advTm="163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xmlns="" id="{061B118C-C882-4F63-8EB5-A51357F69C06}"/>
              </a:ext>
            </a:extLst>
          </p:cNvPr>
          <p:cNvSpPr/>
          <p:nvPr/>
        </p:nvSpPr>
        <p:spPr>
          <a:xfrm>
            <a:off x="0" y="705426"/>
            <a:ext cx="91440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СУ </a:t>
            </a:r>
            <a:r>
              <a:rPr lang="ru-RU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</a:t>
            </a:r>
            <a:r>
              <a:rPr lang="ru-RU" sz="1800" b="1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Владимир Комаров</a:t>
            </a:r>
            <a:r>
              <a:rPr lang="ru-RU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</a:t>
            </a:r>
            <a:r>
              <a:rPr lang="ru-RU" sz="1800" b="1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град Велико </a:t>
            </a:r>
            <a:r>
              <a:rPr lang="ru-RU" sz="1800" b="1" dirty="0" err="1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Търново</a:t>
            </a:r>
            <a:r>
              <a:rPr lang="ru-RU" sz="1800" b="1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</a:p>
          <a:p>
            <a:pPr algn="ctr"/>
            <a:r>
              <a:rPr lang="ru-RU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 </a:t>
            </a:r>
            <a:r>
              <a:rPr lang="ru-RU" sz="1800" dirty="0" err="1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учебната</a:t>
            </a:r>
            <a:r>
              <a:rPr lang="ru-RU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202</a:t>
            </a:r>
            <a:r>
              <a:rPr lang="en-US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lang="ru-RU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-202</a:t>
            </a:r>
            <a:r>
              <a:rPr lang="en-US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ru-RU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година</a:t>
            </a:r>
          </a:p>
          <a:p>
            <a:pPr algn="ctr"/>
            <a:r>
              <a:rPr lang="ru-RU" sz="1800" dirty="0" err="1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предлага</a:t>
            </a:r>
            <a:r>
              <a:rPr lang="ru-RU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прием след </a:t>
            </a:r>
            <a:r>
              <a:rPr lang="ru-RU" sz="1800" dirty="0" err="1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завършен</a:t>
            </a:r>
            <a:r>
              <a:rPr lang="ru-RU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</a:t>
            </a:r>
            <a:r>
              <a:rPr lang="bg-BG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ІІ клас</a:t>
            </a:r>
            <a:endParaRPr lang="ru-RU" sz="900" b="1" dirty="0">
              <a:solidFill>
                <a:schemeClr val="accent5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ru-RU" sz="100" b="1" dirty="0">
              <a:solidFill>
                <a:schemeClr val="accent5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endParaRPr lang="ru-RU" sz="600" dirty="0">
              <a:solidFill>
                <a:schemeClr val="accent5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ru-RU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</a:t>
            </a:r>
            <a:r>
              <a:rPr lang="ru-RU" sz="1800" dirty="0" err="1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професионално</a:t>
            </a:r>
            <a:r>
              <a:rPr lang="ru-RU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направление: „</a:t>
            </a:r>
            <a:r>
              <a:rPr lang="ru-RU" sz="1800" dirty="0" err="1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Електроника</a:t>
            </a:r>
            <a:r>
              <a:rPr lang="ru-RU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автоматика, </a:t>
            </a:r>
          </a:p>
          <a:p>
            <a:pPr algn="ctr"/>
            <a:r>
              <a:rPr lang="ru-RU" sz="1800" dirty="0" err="1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Комуникационна</a:t>
            </a:r>
            <a:r>
              <a:rPr lang="bg-BG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 компютърна техника“ </a:t>
            </a:r>
          </a:p>
          <a:p>
            <a:pPr algn="ctr"/>
            <a:endParaRPr lang="ru-RU" sz="100" dirty="0">
              <a:solidFill>
                <a:schemeClr val="accent5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ru-RU" sz="1800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Специалност:</a:t>
            </a:r>
            <a:r>
              <a:rPr lang="ru-RU" sz="1800" b="1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Автоматизирани системи</a:t>
            </a:r>
            <a:endParaRPr lang="bg-BG" sz="1800" b="1" dirty="0">
              <a:solidFill>
                <a:schemeClr val="accent5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ABA2807B-ADF4-4B84-9E8C-27A2EA088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87" y="2920800"/>
            <a:ext cx="2536432" cy="1902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4DFE9E39-3E14-4F50-9101-15A215CDA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2046" y="3088590"/>
            <a:ext cx="3308067" cy="1566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xmlns="" id="{6C5EE68F-095C-479C-B427-3122ACD2F5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7967" y="2920800"/>
            <a:ext cx="2536432" cy="1902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06848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8141">
        <p15:prstTrans prst="peelOff"/>
      </p:transition>
    </mc:Choice>
    <mc:Fallback xmlns="">
      <p:transition spd="slow" advTm="181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xmlns="" id="{58C86E2F-D7BC-4BB2-A5E0-B111CE2C1FE2}"/>
              </a:ext>
            </a:extLst>
          </p:cNvPr>
          <p:cNvSpPr/>
          <p:nvPr/>
        </p:nvSpPr>
        <p:spPr>
          <a:xfrm>
            <a:off x="71651" y="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u="sng" dirty="0">
                <a:latin typeface="Cambria" panose="02040503050406030204" pitchFamily="18" charset="0"/>
                <a:ea typeface="Cambria" panose="02040503050406030204" pitchFamily="18" charset="0"/>
              </a:rPr>
              <a:t>В с</a:t>
            </a:r>
            <a:r>
              <a:rPr lang="ru-RU" sz="2400" u="sng" dirty="0" err="1">
                <a:latin typeface="Cambria" panose="02040503050406030204" pitchFamily="18" charset="0"/>
                <a:ea typeface="Cambria" panose="02040503050406030204" pitchFamily="18" charset="0"/>
              </a:rPr>
              <a:t>пециалността</a:t>
            </a:r>
            <a:r>
              <a:rPr lang="ru-RU" sz="2400" u="sng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b="1" u="sng" dirty="0">
                <a:latin typeface="Cambria" panose="02040503050406030204" pitchFamily="18" charset="0"/>
                <a:ea typeface="Cambria" panose="02040503050406030204" pitchFamily="18" charset="0"/>
              </a:rPr>
              <a:t>АВТОМАТИЗИРАНИ СИСТЕМИ се </a:t>
            </a:r>
            <a:r>
              <a:rPr lang="ru-RU" sz="2400" b="1" u="sng" dirty="0" err="1">
                <a:latin typeface="Cambria" panose="02040503050406030204" pitchFamily="18" charset="0"/>
                <a:ea typeface="Cambria" panose="02040503050406030204" pitchFamily="18" charset="0"/>
              </a:rPr>
              <a:t>изучават</a:t>
            </a:r>
            <a:r>
              <a:rPr lang="ru-RU" sz="2400" b="1" u="sng" dirty="0"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endParaRPr lang="bg-BG" sz="2400" b="1" u="sng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Правоъгълник 4">
            <a:extLst>
              <a:ext uri="{FF2B5EF4-FFF2-40B4-BE49-F238E27FC236}">
                <a16:creationId xmlns:a16="http://schemas.microsoft.com/office/drawing/2014/main" xmlns="" id="{41823A48-3EEF-496D-9B2E-D7A1DE1A7D1B}"/>
              </a:ext>
            </a:extLst>
          </p:cNvPr>
          <p:cNvSpPr/>
          <p:nvPr/>
        </p:nvSpPr>
        <p:spPr>
          <a:xfrm>
            <a:off x="0" y="454863"/>
            <a:ext cx="29370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latin typeface="Cambria" panose="02040503050406030204" pitchFamily="18" charset="0"/>
                <a:ea typeface="Cambria" panose="02040503050406030204" pitchFamily="18" charset="0"/>
              </a:rPr>
              <a:t>сензорен </a:t>
            </a:r>
            <a:r>
              <a:rPr lang="ru-RU" sz="1800" b="1" dirty="0" err="1">
                <a:latin typeface="Cambria" panose="02040503050406030204" pitchFamily="18" charset="0"/>
                <a:ea typeface="Cambria" panose="02040503050406030204" pitchFamily="18" charset="0"/>
              </a:rPr>
              <a:t>екран</a:t>
            </a:r>
            <a:r>
              <a:rPr lang="ru-RU" sz="1800" b="1" dirty="0">
                <a:latin typeface="Cambria" panose="02040503050406030204" pitchFamily="18" charset="0"/>
                <a:ea typeface="Cambria" panose="02040503050406030204" pitchFamily="18" charset="0"/>
              </a:rPr>
              <a:t>-система </a:t>
            </a:r>
          </a:p>
          <a:p>
            <a:r>
              <a:rPr lang="ru-RU" sz="1800" b="1" dirty="0">
                <a:latin typeface="Cambria" panose="02040503050406030204" pitchFamily="18" charset="0"/>
                <a:ea typeface="Cambria" panose="02040503050406030204" pitchFamily="18" charset="0"/>
              </a:rPr>
              <a:t>за </a:t>
            </a:r>
            <a:r>
              <a:rPr lang="ru-RU" sz="1800" b="1" dirty="0" err="1">
                <a:latin typeface="Cambria" panose="02040503050406030204" pitchFamily="18" charset="0"/>
                <a:ea typeface="Cambria" panose="02040503050406030204" pitchFamily="18" charset="0"/>
              </a:rPr>
              <a:t>поръчки</a:t>
            </a:r>
            <a:r>
              <a:rPr lang="ru-RU" sz="1800" b="1" dirty="0"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sz="1800" b="1" dirty="0" err="1">
                <a:latin typeface="Cambria" panose="02040503050406030204" pitchFamily="18" charset="0"/>
                <a:ea typeface="Cambria" panose="02040503050406030204" pitchFamily="18" charset="0"/>
              </a:rPr>
              <a:t>плащания</a:t>
            </a:r>
            <a:endParaRPr lang="bg-BG" sz="1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xmlns="" id="{3AEA25C6-371A-428A-84FF-E5DDB44B5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54" y="1094391"/>
            <a:ext cx="2070952" cy="137798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авоъгълник 6">
            <a:extLst>
              <a:ext uri="{FF2B5EF4-FFF2-40B4-BE49-F238E27FC236}">
                <a16:creationId xmlns:a16="http://schemas.microsoft.com/office/drawing/2014/main" xmlns="" id="{50FB8A7C-3BAD-485B-AB3E-ED300A13C1EB}"/>
              </a:ext>
            </a:extLst>
          </p:cNvPr>
          <p:cNvSpPr/>
          <p:nvPr/>
        </p:nvSpPr>
        <p:spPr>
          <a:xfrm>
            <a:off x="5840146" y="472693"/>
            <a:ext cx="33544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800" b="1" dirty="0" err="1">
                <a:latin typeface="Cambria" panose="02040503050406030204" pitchFamily="18" charset="0"/>
                <a:ea typeface="Cambria" panose="02040503050406030204" pitchFamily="18" charset="0"/>
              </a:rPr>
              <a:t>автоматизирани</a:t>
            </a:r>
            <a:r>
              <a:rPr lang="ru-RU" sz="1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800" b="1" dirty="0" err="1">
                <a:latin typeface="Cambria" panose="02040503050406030204" pitchFamily="18" charset="0"/>
                <a:ea typeface="Cambria" panose="02040503050406030204" pitchFamily="18" charset="0"/>
              </a:rPr>
              <a:t>системи</a:t>
            </a:r>
            <a:r>
              <a:rPr lang="ru-RU" sz="1800" b="1" dirty="0">
                <a:latin typeface="Cambria" panose="02040503050406030204" pitchFamily="18" charset="0"/>
                <a:ea typeface="Cambria" panose="02040503050406030204" pitchFamily="18" charset="0"/>
              </a:rPr>
              <a:t> за </a:t>
            </a:r>
          </a:p>
          <a:p>
            <a:r>
              <a:rPr lang="ru-RU" sz="1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800" b="1" dirty="0" err="1">
                <a:latin typeface="Cambria" panose="02040503050406030204" pitchFamily="18" charset="0"/>
                <a:ea typeface="Cambria" panose="02040503050406030204" pitchFamily="18" charset="0"/>
              </a:rPr>
              <a:t>следене</a:t>
            </a:r>
            <a:r>
              <a:rPr lang="ru-RU" sz="1800" b="1" dirty="0">
                <a:latin typeface="Cambria" panose="02040503050406030204" pitchFamily="18" charset="0"/>
                <a:ea typeface="Cambria" panose="02040503050406030204" pitchFamily="18" charset="0"/>
              </a:rPr>
              <a:t> и наблюдение</a:t>
            </a:r>
            <a:endParaRPr lang="bg-BG" sz="1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xmlns="" id="{2EBC1CAD-2433-4D86-B4DF-DA2D7E920A18}"/>
              </a:ext>
            </a:extLst>
          </p:cNvPr>
          <p:cNvSpPr/>
          <p:nvPr/>
        </p:nvSpPr>
        <p:spPr>
          <a:xfrm>
            <a:off x="71651" y="2346154"/>
            <a:ext cx="33701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проектиране</a:t>
            </a:r>
            <a:r>
              <a:rPr lang="ru-RU" sz="1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18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електронни</a:t>
            </a:r>
            <a:r>
              <a:rPr lang="ru-RU" sz="1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en-US" sz="18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ru-RU" sz="18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системи</a:t>
            </a:r>
            <a:r>
              <a:rPr lang="en-US" sz="1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/</a:t>
            </a:r>
            <a:r>
              <a:rPr lang="ru-RU" sz="1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печатни</a:t>
            </a:r>
            <a:r>
              <a:rPr lang="en-US" sz="1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платки и </a:t>
            </a:r>
            <a:endParaRPr lang="en-US" sz="18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18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интегрални</a:t>
            </a:r>
            <a:r>
              <a:rPr lang="ru-RU" sz="1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схеми</a:t>
            </a:r>
            <a:r>
              <a:rPr lang="en-US" sz="1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/</a:t>
            </a:r>
            <a:r>
              <a:rPr lang="ru-RU" sz="1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endParaRPr lang="bg-BG" sz="18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xmlns="" id="{7C335855-A87A-4D74-B8AA-38E607687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76" y="3196411"/>
            <a:ext cx="1571625" cy="11787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xmlns="" id="{4D20F8C8-ADC8-4408-B3E2-AE946F292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36" y="4327631"/>
            <a:ext cx="1428750" cy="914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авоъгълник 8">
            <a:extLst>
              <a:ext uri="{FF2B5EF4-FFF2-40B4-BE49-F238E27FC236}">
                <a16:creationId xmlns:a16="http://schemas.microsoft.com/office/drawing/2014/main" xmlns="" id="{73D83165-6424-4A56-82FF-E273BCB4FA23}"/>
              </a:ext>
            </a:extLst>
          </p:cNvPr>
          <p:cNvSpPr/>
          <p:nvPr/>
        </p:nvSpPr>
        <p:spPr>
          <a:xfrm>
            <a:off x="6352238" y="2422240"/>
            <a:ext cx="2815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автоматизация на дома</a:t>
            </a:r>
            <a:endParaRPr lang="bg-BG" sz="1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152" name="Picture 8">
            <a:extLst>
              <a:ext uri="{FF2B5EF4-FFF2-40B4-BE49-F238E27FC236}">
                <a16:creationId xmlns:a16="http://schemas.microsoft.com/office/drawing/2014/main" xmlns="" id="{4D242FC6-CB68-412F-8121-30A1D35CF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320" y="3903643"/>
            <a:ext cx="1571625" cy="1178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>
            <a:extLst>
              <a:ext uri="{FF2B5EF4-FFF2-40B4-BE49-F238E27FC236}">
                <a16:creationId xmlns:a16="http://schemas.microsoft.com/office/drawing/2014/main" xmlns="" id="{93B79F3B-8611-405C-B1E7-35B44BAFA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743" y="1219207"/>
            <a:ext cx="2381250" cy="178593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авоъгълник 9">
            <a:extLst>
              <a:ext uri="{FF2B5EF4-FFF2-40B4-BE49-F238E27FC236}">
                <a16:creationId xmlns:a16="http://schemas.microsoft.com/office/drawing/2014/main" xmlns="" id="{F0869517-6A05-46FD-A6C7-3DEDAC9061EE}"/>
              </a:ext>
            </a:extLst>
          </p:cNvPr>
          <p:cNvSpPr/>
          <p:nvPr/>
        </p:nvSpPr>
        <p:spPr>
          <a:xfrm>
            <a:off x="3296812" y="802956"/>
            <a:ext cx="24593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050" dirty="0">
                <a:solidFill>
                  <a:schemeClr val="tx1"/>
                </a:solidFill>
                <a:latin typeface="Arial" panose="020B0604020202020204" pitchFamily="34" charset="0"/>
              </a:rPr>
              <a:t> </a:t>
            </a:r>
            <a:r>
              <a:rPr lang="bg-BG" sz="1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изкуствен интелект</a:t>
            </a:r>
          </a:p>
        </p:txBody>
      </p:sp>
      <p:pic>
        <p:nvPicPr>
          <p:cNvPr id="6158" name="Picture 14">
            <a:extLst>
              <a:ext uri="{FF2B5EF4-FFF2-40B4-BE49-F238E27FC236}">
                <a16:creationId xmlns:a16="http://schemas.microsoft.com/office/drawing/2014/main" xmlns="" id="{C4612BEB-72F9-462F-99A4-5D475FCF5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689" y="3785770"/>
            <a:ext cx="1475793" cy="135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Системи за централизирано наблюдение и управление – Balkantel">
            <a:extLst>
              <a:ext uri="{FF2B5EF4-FFF2-40B4-BE49-F238E27FC236}">
                <a16:creationId xmlns:a16="http://schemas.microsoft.com/office/drawing/2014/main" xmlns="" id="{330CF2C3-6268-49C3-A800-81A895EB9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238" y="1026213"/>
            <a:ext cx="1478165" cy="15249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СМАРТ ДОМАШНА СИСТЕМА. МЕТОДИ И УСТРОЙСТВА ЗА АВТОМАТИЧНО ...">
            <a:extLst>
              <a:ext uri="{FF2B5EF4-FFF2-40B4-BE49-F238E27FC236}">
                <a16:creationId xmlns:a16="http://schemas.microsoft.com/office/drawing/2014/main" xmlns="" id="{D6FEB858-54D4-458B-97F7-DF9373D6C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609" y="2782074"/>
            <a:ext cx="2293144" cy="11215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авоъгълник 18">
            <a:extLst>
              <a:ext uri="{FF2B5EF4-FFF2-40B4-BE49-F238E27FC236}">
                <a16:creationId xmlns:a16="http://schemas.microsoft.com/office/drawing/2014/main" xmlns="" id="{E6276BC6-21EB-4060-8EAA-425AF7EB03DB}"/>
              </a:ext>
            </a:extLst>
          </p:cNvPr>
          <p:cNvSpPr/>
          <p:nvPr/>
        </p:nvSpPr>
        <p:spPr>
          <a:xfrm>
            <a:off x="4857424" y="3263713"/>
            <a:ext cx="982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8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роботи</a:t>
            </a:r>
            <a:endParaRPr lang="bg-BG" sz="18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0" name="Picture 12">
            <a:extLst>
              <a:ext uri="{FF2B5EF4-FFF2-40B4-BE49-F238E27FC236}">
                <a16:creationId xmlns:a16="http://schemas.microsoft.com/office/drawing/2014/main" xmlns="" id="{2A6DAF80-D052-41B9-81AA-E53F7E582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223" y="3361996"/>
            <a:ext cx="1785938" cy="17859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362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713">
        <p15:prstTrans prst="peelOff"/>
      </p:transition>
    </mc:Choice>
    <mc:Fallback xmlns="">
      <p:transition spd="slow" advTm="20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xmlns="" id="{1F07675E-0F80-44F9-ABED-74BBE8E7ECAF}"/>
              </a:ext>
            </a:extLst>
          </p:cNvPr>
          <p:cNvSpPr/>
          <p:nvPr/>
        </p:nvSpPr>
        <p:spPr>
          <a:xfrm>
            <a:off x="945287" y="640391"/>
            <a:ext cx="70131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Перспективи и </a:t>
            </a:r>
            <a:r>
              <a:rPr lang="ru-RU" sz="28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предизвикателства</a:t>
            </a:r>
            <a:endParaRPr lang="bg-BG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xmlns="" id="{6CD29CCD-0A21-4ABF-A38D-A7DCA98825A8}"/>
              </a:ext>
            </a:extLst>
          </p:cNvPr>
          <p:cNvSpPr/>
          <p:nvPr/>
        </p:nvSpPr>
        <p:spPr>
          <a:xfrm>
            <a:off x="0" y="1458477"/>
            <a:ext cx="9143999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    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Бързо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усвояване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развиващите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се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процеси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автоматизиране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производствата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както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и на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нарастващите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изисквания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клиентите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за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поддържане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техническите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устройства и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гарантиране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тяхната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безопасност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endParaRPr lang="bg-BG" sz="21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098" name="Picture 2" descr="Observations in an undemocratic world: What is a Plant Mechanic?">
            <a:extLst>
              <a:ext uri="{FF2B5EF4-FFF2-40B4-BE49-F238E27FC236}">
                <a16:creationId xmlns:a16="http://schemas.microsoft.com/office/drawing/2014/main" xmlns="" id="{A8AD4648-754B-4078-8A9B-40C515410E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5" r="2096" b="32619"/>
          <a:stretch/>
        </p:blipFill>
        <p:spPr bwMode="auto">
          <a:xfrm>
            <a:off x="6638202" y="2889638"/>
            <a:ext cx="2030865" cy="22538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lant Mechanic Stock Photos &amp; Plant Mechanic Stock Images - Alamy">
            <a:extLst>
              <a:ext uri="{FF2B5EF4-FFF2-40B4-BE49-F238E27FC236}">
                <a16:creationId xmlns:a16="http://schemas.microsoft.com/office/drawing/2014/main" xmlns="" id="{14020B29-6496-4147-8067-6A4F23C4FB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0" b="12857"/>
          <a:stretch/>
        </p:blipFill>
        <p:spPr bwMode="auto">
          <a:xfrm>
            <a:off x="2860589" y="2957603"/>
            <a:ext cx="3182540" cy="21858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What are the Different Systems Operator Jobs? (with picture)">
            <a:extLst>
              <a:ext uri="{FF2B5EF4-FFF2-40B4-BE49-F238E27FC236}">
                <a16:creationId xmlns:a16="http://schemas.microsoft.com/office/drawing/2014/main" xmlns="" id="{31B729EB-A5EA-46B3-BE4F-6239E74E4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3076"/>
            <a:ext cx="2622267" cy="19404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57578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805">
        <p15:prstTrans prst="peelOff"/>
      </p:transition>
    </mc:Choice>
    <mc:Fallback xmlns="">
      <p:transition spd="slow" advTm="108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xmlns="" id="{57554871-86D8-43C7-BEA0-6982A55C4AC7}"/>
              </a:ext>
            </a:extLst>
          </p:cNvPr>
          <p:cNvSpPr/>
          <p:nvPr/>
        </p:nvSpPr>
        <p:spPr>
          <a:xfrm>
            <a:off x="-520607" y="646503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 </a:t>
            </a:r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Професионална реализация</a:t>
            </a:r>
          </a:p>
          <a:p>
            <a:endParaRPr lang="bg-BG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Правоъгълник 4">
            <a:extLst>
              <a:ext uri="{FF2B5EF4-FFF2-40B4-BE49-F238E27FC236}">
                <a16:creationId xmlns:a16="http://schemas.microsoft.com/office/drawing/2014/main" xmlns="" id="{E189FCE2-4390-4CC6-BECC-42B05FE75290}"/>
              </a:ext>
            </a:extLst>
          </p:cNvPr>
          <p:cNvSpPr/>
          <p:nvPr/>
        </p:nvSpPr>
        <p:spPr>
          <a:xfrm>
            <a:off x="265197" y="3062901"/>
            <a:ext cx="881205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    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Лицата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придобили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професионална квалификация по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професията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могат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да се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реализират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във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фирми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и предприятия,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които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се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нуждаят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от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обслужване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автоматизирани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системи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  <a:p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     След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завършено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средно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образование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могат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за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продължат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образованието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си по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специалности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с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образователно-квалификационна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степен „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бакалавър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”, „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магистър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” в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системата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100" dirty="0" err="1">
                <a:latin typeface="Cambria" panose="02040503050406030204" pitchFamily="18" charset="0"/>
                <a:ea typeface="Cambria" panose="02040503050406030204" pitchFamily="18" charset="0"/>
              </a:rPr>
              <a:t>висшето</a:t>
            </a:r>
            <a:r>
              <a:rPr lang="ru-RU" sz="2100" dirty="0">
                <a:latin typeface="Cambria" panose="02040503050406030204" pitchFamily="18" charset="0"/>
                <a:ea typeface="Cambria" panose="02040503050406030204" pitchFamily="18" charset="0"/>
              </a:rPr>
              <a:t> образование. </a:t>
            </a:r>
            <a:endParaRPr lang="bg-BG" sz="21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3074" name="Picture 2" descr="Автоматизирани системи за безопасност">
            <a:extLst>
              <a:ext uri="{FF2B5EF4-FFF2-40B4-BE49-F238E27FC236}">
                <a16:creationId xmlns:a16="http://schemas.microsoft.com/office/drawing/2014/main" xmlns="" id="{14C7FA79-DD43-4EBA-9980-18D79E50A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623" y="1505476"/>
            <a:ext cx="2742180" cy="1677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Изграждане и поддръжка на автоматизирани системи и машини гр ...">
            <a:extLst>
              <a:ext uri="{FF2B5EF4-FFF2-40B4-BE49-F238E27FC236}">
                <a16:creationId xmlns:a16="http://schemas.microsoft.com/office/drawing/2014/main" xmlns="" id="{26DB7BFE-0BD0-48DD-B9A0-E4699E90F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447" y="1630560"/>
            <a:ext cx="2310492" cy="15393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Картина 2" descr="Картина, която съдържа рисунка, велосипед&#10;&#10;Описанието е генерирано автоматично">
            <a:extLst>
              <a:ext uri="{FF2B5EF4-FFF2-40B4-BE49-F238E27FC236}">
                <a16:creationId xmlns:a16="http://schemas.microsoft.com/office/drawing/2014/main" xmlns="" id="{26F5EEF2-1C2D-4F49-9399-A5A9175C68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7308" y="1630560"/>
            <a:ext cx="2910584" cy="1426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66800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2038">
        <p15:prstTrans prst="peelOff"/>
      </p:transition>
    </mc:Choice>
    <mc:Fallback xmlns="">
      <p:transition spd="slow" advTm="120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0" name="Google Shape;1410;p48"/>
          <p:cNvGrpSpPr/>
          <p:nvPr/>
        </p:nvGrpSpPr>
        <p:grpSpPr>
          <a:xfrm>
            <a:off x="4780471" y="3589204"/>
            <a:ext cx="1138739" cy="1160359"/>
            <a:chOff x="923625" y="255050"/>
            <a:chExt cx="1504364" cy="1504342"/>
          </a:xfrm>
        </p:grpSpPr>
        <p:sp>
          <p:nvSpPr>
            <p:cNvPr id="1411" name="Google Shape;1411;p48"/>
            <p:cNvSpPr/>
            <p:nvPr/>
          </p:nvSpPr>
          <p:spPr>
            <a:xfrm>
              <a:off x="923625" y="255050"/>
              <a:ext cx="1504364" cy="1504342"/>
            </a:xfrm>
            <a:custGeom>
              <a:avLst/>
              <a:gdLst/>
              <a:ahLst/>
              <a:cxnLst/>
              <a:rect l="l" t="t" r="r" b="b"/>
              <a:pathLst>
                <a:path w="66528" h="66527" extrusionOk="0">
                  <a:moveTo>
                    <a:pt x="1" y="0"/>
                  </a:moveTo>
                  <a:lnTo>
                    <a:pt x="1" y="66527"/>
                  </a:lnTo>
                  <a:lnTo>
                    <a:pt x="51719" y="66527"/>
                  </a:lnTo>
                  <a:lnTo>
                    <a:pt x="66528" y="51718"/>
                  </a:lnTo>
                  <a:lnTo>
                    <a:pt x="665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48"/>
            <p:cNvSpPr/>
            <p:nvPr/>
          </p:nvSpPr>
          <p:spPr>
            <a:xfrm>
              <a:off x="923625" y="255050"/>
              <a:ext cx="1504364" cy="251338"/>
            </a:xfrm>
            <a:custGeom>
              <a:avLst/>
              <a:gdLst/>
              <a:ahLst/>
              <a:cxnLst/>
              <a:rect l="l" t="t" r="r" b="b"/>
              <a:pathLst>
                <a:path w="66528" h="11115" extrusionOk="0">
                  <a:moveTo>
                    <a:pt x="1" y="0"/>
                  </a:moveTo>
                  <a:lnTo>
                    <a:pt x="1" y="11115"/>
                  </a:lnTo>
                  <a:lnTo>
                    <a:pt x="66528" y="11115"/>
                  </a:lnTo>
                  <a:lnTo>
                    <a:pt x="665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48"/>
            <p:cNvSpPr/>
            <p:nvPr/>
          </p:nvSpPr>
          <p:spPr>
            <a:xfrm>
              <a:off x="2093048" y="1424471"/>
              <a:ext cx="334891" cy="334869"/>
            </a:xfrm>
            <a:custGeom>
              <a:avLst/>
              <a:gdLst/>
              <a:ahLst/>
              <a:cxnLst/>
              <a:rect l="l" t="t" r="r" b="b"/>
              <a:pathLst>
                <a:path w="14810" h="14809" extrusionOk="0">
                  <a:moveTo>
                    <a:pt x="1" y="0"/>
                  </a:moveTo>
                  <a:lnTo>
                    <a:pt x="1" y="14809"/>
                  </a:lnTo>
                  <a:lnTo>
                    <a:pt x="148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14" name="Google Shape;1414;p48"/>
          <p:cNvGrpSpPr/>
          <p:nvPr/>
        </p:nvGrpSpPr>
        <p:grpSpPr>
          <a:xfrm>
            <a:off x="1827951" y="1188480"/>
            <a:ext cx="1148414" cy="1171136"/>
            <a:chOff x="923625" y="255050"/>
            <a:chExt cx="1504364" cy="1504342"/>
          </a:xfrm>
        </p:grpSpPr>
        <p:sp>
          <p:nvSpPr>
            <p:cNvPr id="1415" name="Google Shape;1415;p48"/>
            <p:cNvSpPr/>
            <p:nvPr/>
          </p:nvSpPr>
          <p:spPr>
            <a:xfrm>
              <a:off x="923625" y="255050"/>
              <a:ext cx="1504364" cy="1504342"/>
            </a:xfrm>
            <a:custGeom>
              <a:avLst/>
              <a:gdLst/>
              <a:ahLst/>
              <a:cxnLst/>
              <a:rect l="l" t="t" r="r" b="b"/>
              <a:pathLst>
                <a:path w="66528" h="66527" extrusionOk="0">
                  <a:moveTo>
                    <a:pt x="1" y="0"/>
                  </a:moveTo>
                  <a:lnTo>
                    <a:pt x="1" y="66527"/>
                  </a:lnTo>
                  <a:lnTo>
                    <a:pt x="51719" y="66527"/>
                  </a:lnTo>
                  <a:lnTo>
                    <a:pt x="66528" y="51718"/>
                  </a:lnTo>
                  <a:lnTo>
                    <a:pt x="665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48"/>
            <p:cNvSpPr/>
            <p:nvPr/>
          </p:nvSpPr>
          <p:spPr>
            <a:xfrm>
              <a:off x="923625" y="255050"/>
              <a:ext cx="1504364" cy="251338"/>
            </a:xfrm>
            <a:custGeom>
              <a:avLst/>
              <a:gdLst/>
              <a:ahLst/>
              <a:cxnLst/>
              <a:rect l="l" t="t" r="r" b="b"/>
              <a:pathLst>
                <a:path w="66528" h="11115" extrusionOk="0">
                  <a:moveTo>
                    <a:pt x="1" y="0"/>
                  </a:moveTo>
                  <a:lnTo>
                    <a:pt x="1" y="11115"/>
                  </a:lnTo>
                  <a:lnTo>
                    <a:pt x="66528" y="11115"/>
                  </a:lnTo>
                  <a:lnTo>
                    <a:pt x="665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48"/>
            <p:cNvSpPr/>
            <p:nvPr/>
          </p:nvSpPr>
          <p:spPr>
            <a:xfrm>
              <a:off x="2093048" y="1424471"/>
              <a:ext cx="334891" cy="334869"/>
            </a:xfrm>
            <a:custGeom>
              <a:avLst/>
              <a:gdLst/>
              <a:ahLst/>
              <a:cxnLst/>
              <a:rect l="l" t="t" r="r" b="b"/>
              <a:pathLst>
                <a:path w="14810" h="14809" extrusionOk="0">
                  <a:moveTo>
                    <a:pt x="1" y="0"/>
                  </a:moveTo>
                  <a:lnTo>
                    <a:pt x="1" y="14809"/>
                  </a:lnTo>
                  <a:lnTo>
                    <a:pt x="148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8" name="Google Shape;1418;p48"/>
          <p:cNvSpPr txBox="1">
            <a:spLocks noGrp="1"/>
          </p:cNvSpPr>
          <p:nvPr>
            <p:ph type="title"/>
          </p:nvPr>
        </p:nvSpPr>
        <p:spPr>
          <a:xfrm>
            <a:off x="232931" y="513450"/>
            <a:ext cx="2629971" cy="558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/>
              <a:t>СУ „Владимир Комаров“</a:t>
            </a:r>
            <a:endParaRPr b="1" dirty="0"/>
          </a:p>
        </p:txBody>
      </p:sp>
      <p:sp>
        <p:nvSpPr>
          <p:cNvPr id="1420" name="Google Shape;1420;p48"/>
          <p:cNvSpPr txBox="1">
            <a:spLocks noGrp="1"/>
          </p:cNvSpPr>
          <p:nvPr>
            <p:ph type="subTitle" idx="1"/>
          </p:nvPr>
        </p:nvSpPr>
        <p:spPr>
          <a:xfrm>
            <a:off x="4611434" y="2580901"/>
            <a:ext cx="3994285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/>
              <a:t>      Производствената практика на учениците от професионалните паралелки се осъществява всяка година със съдействието на фирма „Кроношпан България“ ЕООД – спонсори и партньори на училището.</a:t>
            </a:r>
            <a:endParaRPr dirty="0"/>
          </a:p>
        </p:txBody>
      </p:sp>
      <p:grpSp>
        <p:nvGrpSpPr>
          <p:cNvPr id="1422" name="Google Shape;1422;p48"/>
          <p:cNvGrpSpPr/>
          <p:nvPr/>
        </p:nvGrpSpPr>
        <p:grpSpPr>
          <a:xfrm rot="-205504">
            <a:off x="2125076" y="1515213"/>
            <a:ext cx="581392" cy="493033"/>
            <a:chOff x="2661459" y="2015001"/>
            <a:chExt cx="322508" cy="273494"/>
          </a:xfrm>
        </p:grpSpPr>
        <p:sp>
          <p:nvSpPr>
            <p:cNvPr id="1423" name="Google Shape;1423;p48"/>
            <p:cNvSpPr/>
            <p:nvPr/>
          </p:nvSpPr>
          <p:spPr>
            <a:xfrm>
              <a:off x="2661459" y="2028878"/>
              <a:ext cx="322508" cy="259617"/>
            </a:xfrm>
            <a:custGeom>
              <a:avLst/>
              <a:gdLst/>
              <a:ahLst/>
              <a:cxnLst/>
              <a:rect l="l" t="t" r="r" b="b"/>
              <a:pathLst>
                <a:path w="10133" h="8157" extrusionOk="0">
                  <a:moveTo>
                    <a:pt x="6156" y="2227"/>
                  </a:moveTo>
                  <a:lnTo>
                    <a:pt x="6966" y="2489"/>
                  </a:lnTo>
                  <a:cubicBezTo>
                    <a:pt x="6975" y="2492"/>
                    <a:pt x="6987" y="2494"/>
                    <a:pt x="6999" y="2494"/>
                  </a:cubicBezTo>
                  <a:cubicBezTo>
                    <a:pt x="7032" y="2494"/>
                    <a:pt x="7071" y="2483"/>
                    <a:pt x="7097" y="2465"/>
                  </a:cubicBezTo>
                  <a:lnTo>
                    <a:pt x="7347" y="2263"/>
                  </a:lnTo>
                  <a:lnTo>
                    <a:pt x="9121" y="4585"/>
                  </a:lnTo>
                  <a:lnTo>
                    <a:pt x="8847" y="4799"/>
                  </a:lnTo>
                  <a:cubicBezTo>
                    <a:pt x="8835" y="4787"/>
                    <a:pt x="8811" y="4763"/>
                    <a:pt x="8799" y="4763"/>
                  </a:cubicBezTo>
                  <a:lnTo>
                    <a:pt x="5728" y="3096"/>
                  </a:lnTo>
                  <a:lnTo>
                    <a:pt x="5847" y="2918"/>
                  </a:lnTo>
                  <a:cubicBezTo>
                    <a:pt x="5894" y="2846"/>
                    <a:pt x="5859" y="2763"/>
                    <a:pt x="5799" y="2715"/>
                  </a:cubicBezTo>
                  <a:cubicBezTo>
                    <a:pt x="5776" y="2700"/>
                    <a:pt x="5750" y="2693"/>
                    <a:pt x="5725" y="2693"/>
                  </a:cubicBezTo>
                  <a:cubicBezTo>
                    <a:pt x="5672" y="2693"/>
                    <a:pt x="5621" y="2723"/>
                    <a:pt x="5597" y="2763"/>
                  </a:cubicBezTo>
                  <a:lnTo>
                    <a:pt x="5263" y="3263"/>
                  </a:lnTo>
                  <a:cubicBezTo>
                    <a:pt x="5251" y="3299"/>
                    <a:pt x="5240" y="3311"/>
                    <a:pt x="5240" y="3335"/>
                  </a:cubicBezTo>
                  <a:lnTo>
                    <a:pt x="5240" y="4609"/>
                  </a:lnTo>
                  <a:cubicBezTo>
                    <a:pt x="5240" y="4870"/>
                    <a:pt x="5013" y="5085"/>
                    <a:pt x="4763" y="5085"/>
                  </a:cubicBezTo>
                  <a:cubicBezTo>
                    <a:pt x="4489" y="5085"/>
                    <a:pt x="4287" y="4859"/>
                    <a:pt x="4287" y="4609"/>
                  </a:cubicBezTo>
                  <a:lnTo>
                    <a:pt x="4287" y="3358"/>
                  </a:lnTo>
                  <a:lnTo>
                    <a:pt x="4561" y="2227"/>
                  </a:lnTo>
                  <a:close/>
                  <a:moveTo>
                    <a:pt x="2620" y="1727"/>
                  </a:moveTo>
                  <a:lnTo>
                    <a:pt x="2858" y="1870"/>
                  </a:lnTo>
                  <a:lnTo>
                    <a:pt x="906" y="5228"/>
                  </a:lnTo>
                  <a:lnTo>
                    <a:pt x="668" y="5097"/>
                  </a:lnTo>
                  <a:lnTo>
                    <a:pt x="2620" y="1727"/>
                  </a:lnTo>
                  <a:close/>
                  <a:moveTo>
                    <a:pt x="3108" y="4656"/>
                  </a:moveTo>
                  <a:cubicBezTo>
                    <a:pt x="3215" y="4656"/>
                    <a:pt x="3299" y="4704"/>
                    <a:pt x="3358" y="4799"/>
                  </a:cubicBezTo>
                  <a:cubicBezTo>
                    <a:pt x="3465" y="4942"/>
                    <a:pt x="3442" y="5156"/>
                    <a:pt x="3287" y="5251"/>
                  </a:cubicBezTo>
                  <a:lnTo>
                    <a:pt x="2263" y="6013"/>
                  </a:lnTo>
                  <a:cubicBezTo>
                    <a:pt x="2200" y="6057"/>
                    <a:pt x="2130" y="6079"/>
                    <a:pt x="2062" y="6079"/>
                  </a:cubicBezTo>
                  <a:cubicBezTo>
                    <a:pt x="1964" y="6079"/>
                    <a:pt x="1869" y="6033"/>
                    <a:pt x="1799" y="5942"/>
                  </a:cubicBezTo>
                  <a:cubicBezTo>
                    <a:pt x="1691" y="5799"/>
                    <a:pt x="1727" y="5597"/>
                    <a:pt x="1870" y="5478"/>
                  </a:cubicBezTo>
                  <a:lnTo>
                    <a:pt x="2918" y="4716"/>
                  </a:lnTo>
                  <a:cubicBezTo>
                    <a:pt x="2977" y="4680"/>
                    <a:pt x="3037" y="4656"/>
                    <a:pt x="3108" y="4656"/>
                  </a:cubicBezTo>
                  <a:close/>
                  <a:moveTo>
                    <a:pt x="3739" y="5418"/>
                  </a:moveTo>
                  <a:cubicBezTo>
                    <a:pt x="3823" y="5418"/>
                    <a:pt x="3918" y="5478"/>
                    <a:pt x="3977" y="5549"/>
                  </a:cubicBezTo>
                  <a:cubicBezTo>
                    <a:pt x="4073" y="5704"/>
                    <a:pt x="4049" y="5906"/>
                    <a:pt x="3894" y="6013"/>
                  </a:cubicBezTo>
                  <a:lnTo>
                    <a:pt x="3084" y="6609"/>
                  </a:lnTo>
                  <a:cubicBezTo>
                    <a:pt x="3021" y="6653"/>
                    <a:pt x="2952" y="6675"/>
                    <a:pt x="2885" y="6675"/>
                  </a:cubicBezTo>
                  <a:cubicBezTo>
                    <a:pt x="2788" y="6675"/>
                    <a:pt x="2695" y="6629"/>
                    <a:pt x="2632" y="6537"/>
                  </a:cubicBezTo>
                  <a:cubicBezTo>
                    <a:pt x="2525" y="6394"/>
                    <a:pt x="2561" y="6180"/>
                    <a:pt x="2703" y="6073"/>
                  </a:cubicBezTo>
                  <a:lnTo>
                    <a:pt x="3489" y="5513"/>
                  </a:lnTo>
                  <a:cubicBezTo>
                    <a:pt x="3525" y="5490"/>
                    <a:pt x="3549" y="5466"/>
                    <a:pt x="3585" y="5454"/>
                  </a:cubicBezTo>
                  <a:cubicBezTo>
                    <a:pt x="3632" y="5430"/>
                    <a:pt x="3680" y="5418"/>
                    <a:pt x="3739" y="5418"/>
                  </a:cubicBezTo>
                  <a:close/>
                  <a:moveTo>
                    <a:pt x="4269" y="6177"/>
                  </a:moveTo>
                  <a:cubicBezTo>
                    <a:pt x="4367" y="6177"/>
                    <a:pt x="4461" y="6221"/>
                    <a:pt x="4525" y="6299"/>
                  </a:cubicBezTo>
                  <a:cubicBezTo>
                    <a:pt x="4632" y="6442"/>
                    <a:pt x="4597" y="6656"/>
                    <a:pt x="4454" y="6764"/>
                  </a:cubicBezTo>
                  <a:lnTo>
                    <a:pt x="3882" y="7192"/>
                  </a:lnTo>
                  <a:cubicBezTo>
                    <a:pt x="3823" y="7232"/>
                    <a:pt x="3747" y="7255"/>
                    <a:pt x="3683" y="7255"/>
                  </a:cubicBezTo>
                  <a:cubicBezTo>
                    <a:pt x="3669" y="7255"/>
                    <a:pt x="3656" y="7254"/>
                    <a:pt x="3644" y="7252"/>
                  </a:cubicBezTo>
                  <a:cubicBezTo>
                    <a:pt x="3549" y="7240"/>
                    <a:pt x="3477" y="7192"/>
                    <a:pt x="3442" y="7121"/>
                  </a:cubicBezTo>
                  <a:cubicBezTo>
                    <a:pt x="3335" y="6966"/>
                    <a:pt x="3358" y="6775"/>
                    <a:pt x="3513" y="6656"/>
                  </a:cubicBezTo>
                  <a:lnTo>
                    <a:pt x="4061" y="6252"/>
                  </a:lnTo>
                  <a:lnTo>
                    <a:pt x="4073" y="6240"/>
                  </a:lnTo>
                  <a:cubicBezTo>
                    <a:pt x="4135" y="6197"/>
                    <a:pt x="4203" y="6177"/>
                    <a:pt x="4269" y="6177"/>
                  </a:cubicBezTo>
                  <a:close/>
                  <a:moveTo>
                    <a:pt x="2799" y="2549"/>
                  </a:moveTo>
                  <a:lnTo>
                    <a:pt x="3061" y="2715"/>
                  </a:lnTo>
                  <a:cubicBezTo>
                    <a:pt x="3086" y="2724"/>
                    <a:pt x="3105" y="2732"/>
                    <a:pt x="3127" y="2732"/>
                  </a:cubicBezTo>
                  <a:cubicBezTo>
                    <a:pt x="3136" y="2732"/>
                    <a:pt x="3145" y="2731"/>
                    <a:pt x="3156" y="2727"/>
                  </a:cubicBezTo>
                  <a:lnTo>
                    <a:pt x="3858" y="2656"/>
                  </a:lnTo>
                  <a:lnTo>
                    <a:pt x="4108" y="2751"/>
                  </a:lnTo>
                  <a:lnTo>
                    <a:pt x="3954" y="3335"/>
                  </a:lnTo>
                  <a:lnTo>
                    <a:pt x="3954" y="3370"/>
                  </a:lnTo>
                  <a:lnTo>
                    <a:pt x="3954" y="4632"/>
                  </a:lnTo>
                  <a:cubicBezTo>
                    <a:pt x="3954" y="5061"/>
                    <a:pt x="4299" y="5406"/>
                    <a:pt x="4728" y="5406"/>
                  </a:cubicBezTo>
                  <a:cubicBezTo>
                    <a:pt x="5168" y="5406"/>
                    <a:pt x="5501" y="5061"/>
                    <a:pt x="5501" y="4632"/>
                  </a:cubicBezTo>
                  <a:lnTo>
                    <a:pt x="5501" y="3406"/>
                  </a:lnTo>
                  <a:lnTo>
                    <a:pt x="5537" y="3370"/>
                  </a:lnTo>
                  <a:lnTo>
                    <a:pt x="8621" y="5049"/>
                  </a:lnTo>
                  <a:cubicBezTo>
                    <a:pt x="8811" y="5109"/>
                    <a:pt x="8871" y="5299"/>
                    <a:pt x="8776" y="5466"/>
                  </a:cubicBezTo>
                  <a:cubicBezTo>
                    <a:pt x="8718" y="5573"/>
                    <a:pt x="8609" y="5634"/>
                    <a:pt x="8492" y="5634"/>
                  </a:cubicBezTo>
                  <a:cubicBezTo>
                    <a:pt x="8440" y="5634"/>
                    <a:pt x="8386" y="5622"/>
                    <a:pt x="8335" y="5597"/>
                  </a:cubicBezTo>
                  <a:lnTo>
                    <a:pt x="6621" y="4656"/>
                  </a:lnTo>
                  <a:cubicBezTo>
                    <a:pt x="6599" y="4645"/>
                    <a:pt x="6574" y="4640"/>
                    <a:pt x="6550" y="4640"/>
                  </a:cubicBezTo>
                  <a:cubicBezTo>
                    <a:pt x="6497" y="4640"/>
                    <a:pt x="6447" y="4666"/>
                    <a:pt x="6430" y="4716"/>
                  </a:cubicBezTo>
                  <a:cubicBezTo>
                    <a:pt x="6383" y="4799"/>
                    <a:pt x="6418" y="4882"/>
                    <a:pt x="6490" y="4918"/>
                  </a:cubicBezTo>
                  <a:lnTo>
                    <a:pt x="7918" y="5692"/>
                  </a:lnTo>
                  <a:cubicBezTo>
                    <a:pt x="8085" y="5775"/>
                    <a:pt x="8145" y="5966"/>
                    <a:pt x="8049" y="6133"/>
                  </a:cubicBezTo>
                  <a:cubicBezTo>
                    <a:pt x="7985" y="6245"/>
                    <a:pt x="7877" y="6309"/>
                    <a:pt x="7766" y="6309"/>
                  </a:cubicBezTo>
                  <a:cubicBezTo>
                    <a:pt x="7713" y="6309"/>
                    <a:pt x="7659" y="6294"/>
                    <a:pt x="7609" y="6263"/>
                  </a:cubicBezTo>
                  <a:lnTo>
                    <a:pt x="6144" y="5478"/>
                  </a:lnTo>
                  <a:cubicBezTo>
                    <a:pt x="6122" y="5463"/>
                    <a:pt x="6097" y="5456"/>
                    <a:pt x="6073" y="5456"/>
                  </a:cubicBezTo>
                  <a:cubicBezTo>
                    <a:pt x="6020" y="5456"/>
                    <a:pt x="5970" y="5488"/>
                    <a:pt x="5954" y="5537"/>
                  </a:cubicBezTo>
                  <a:cubicBezTo>
                    <a:pt x="5906" y="5609"/>
                    <a:pt x="5942" y="5704"/>
                    <a:pt x="6013" y="5728"/>
                  </a:cubicBezTo>
                  <a:lnTo>
                    <a:pt x="7192" y="6371"/>
                  </a:lnTo>
                  <a:cubicBezTo>
                    <a:pt x="7347" y="6466"/>
                    <a:pt x="7395" y="6656"/>
                    <a:pt x="7323" y="6823"/>
                  </a:cubicBezTo>
                  <a:cubicBezTo>
                    <a:pt x="7255" y="6925"/>
                    <a:pt x="7139" y="6984"/>
                    <a:pt x="7018" y="6984"/>
                  </a:cubicBezTo>
                  <a:cubicBezTo>
                    <a:pt x="6969" y="6984"/>
                    <a:pt x="6919" y="6975"/>
                    <a:pt x="6871" y="6954"/>
                  </a:cubicBezTo>
                  <a:lnTo>
                    <a:pt x="5644" y="6287"/>
                  </a:lnTo>
                  <a:cubicBezTo>
                    <a:pt x="5616" y="6271"/>
                    <a:pt x="5587" y="6263"/>
                    <a:pt x="5560" y="6263"/>
                  </a:cubicBezTo>
                  <a:cubicBezTo>
                    <a:pt x="5509" y="6263"/>
                    <a:pt x="5465" y="6292"/>
                    <a:pt x="5442" y="6347"/>
                  </a:cubicBezTo>
                  <a:cubicBezTo>
                    <a:pt x="5406" y="6418"/>
                    <a:pt x="5430" y="6502"/>
                    <a:pt x="5501" y="6537"/>
                  </a:cubicBezTo>
                  <a:lnTo>
                    <a:pt x="6454" y="7061"/>
                  </a:lnTo>
                  <a:cubicBezTo>
                    <a:pt x="6609" y="7145"/>
                    <a:pt x="6668" y="7335"/>
                    <a:pt x="6597" y="7502"/>
                  </a:cubicBezTo>
                  <a:cubicBezTo>
                    <a:pt x="6531" y="7609"/>
                    <a:pt x="6419" y="7670"/>
                    <a:pt x="6301" y="7670"/>
                  </a:cubicBezTo>
                  <a:cubicBezTo>
                    <a:pt x="6249" y="7670"/>
                    <a:pt x="6196" y="7658"/>
                    <a:pt x="6144" y="7633"/>
                  </a:cubicBezTo>
                  <a:lnTo>
                    <a:pt x="5478" y="7264"/>
                  </a:lnTo>
                  <a:cubicBezTo>
                    <a:pt x="5478" y="7133"/>
                    <a:pt x="5430" y="7002"/>
                    <a:pt x="5347" y="6883"/>
                  </a:cubicBezTo>
                  <a:cubicBezTo>
                    <a:pt x="5228" y="6728"/>
                    <a:pt x="5061" y="6644"/>
                    <a:pt x="4882" y="6644"/>
                  </a:cubicBezTo>
                  <a:lnTo>
                    <a:pt x="4882" y="6597"/>
                  </a:lnTo>
                  <a:cubicBezTo>
                    <a:pt x="4906" y="6430"/>
                    <a:pt x="4870" y="6263"/>
                    <a:pt x="4763" y="6133"/>
                  </a:cubicBezTo>
                  <a:cubicBezTo>
                    <a:pt x="4644" y="5990"/>
                    <a:pt x="4478" y="5894"/>
                    <a:pt x="4299" y="5894"/>
                  </a:cubicBezTo>
                  <a:lnTo>
                    <a:pt x="4299" y="5847"/>
                  </a:lnTo>
                  <a:cubicBezTo>
                    <a:pt x="4335" y="5692"/>
                    <a:pt x="4287" y="5525"/>
                    <a:pt x="4180" y="5394"/>
                  </a:cubicBezTo>
                  <a:cubicBezTo>
                    <a:pt x="4061" y="5240"/>
                    <a:pt x="3894" y="5156"/>
                    <a:pt x="3716" y="5156"/>
                  </a:cubicBezTo>
                  <a:lnTo>
                    <a:pt x="3716" y="5109"/>
                  </a:lnTo>
                  <a:cubicBezTo>
                    <a:pt x="3751" y="4942"/>
                    <a:pt x="3704" y="4775"/>
                    <a:pt x="3596" y="4644"/>
                  </a:cubicBezTo>
                  <a:cubicBezTo>
                    <a:pt x="3476" y="4488"/>
                    <a:pt x="3297" y="4404"/>
                    <a:pt x="3111" y="4404"/>
                  </a:cubicBezTo>
                  <a:cubicBezTo>
                    <a:pt x="2984" y="4404"/>
                    <a:pt x="2855" y="4443"/>
                    <a:pt x="2739" y="4525"/>
                  </a:cubicBezTo>
                  <a:lnTo>
                    <a:pt x="1715" y="5275"/>
                  </a:lnTo>
                  <a:lnTo>
                    <a:pt x="1334" y="5073"/>
                  </a:lnTo>
                  <a:lnTo>
                    <a:pt x="2799" y="2549"/>
                  </a:lnTo>
                  <a:close/>
                  <a:moveTo>
                    <a:pt x="4855" y="6920"/>
                  </a:moveTo>
                  <a:cubicBezTo>
                    <a:pt x="4953" y="6920"/>
                    <a:pt x="5045" y="6960"/>
                    <a:pt x="5109" y="7037"/>
                  </a:cubicBezTo>
                  <a:cubicBezTo>
                    <a:pt x="5168" y="7133"/>
                    <a:pt x="5192" y="7228"/>
                    <a:pt x="5180" y="7299"/>
                  </a:cubicBezTo>
                  <a:cubicBezTo>
                    <a:pt x="5168" y="7383"/>
                    <a:pt x="5120" y="7466"/>
                    <a:pt x="5049" y="7526"/>
                  </a:cubicBezTo>
                  <a:lnTo>
                    <a:pt x="4704" y="7776"/>
                  </a:lnTo>
                  <a:cubicBezTo>
                    <a:pt x="4643" y="7818"/>
                    <a:pt x="4574" y="7838"/>
                    <a:pt x="4507" y="7838"/>
                  </a:cubicBezTo>
                  <a:cubicBezTo>
                    <a:pt x="4404" y="7838"/>
                    <a:pt x="4304" y="7791"/>
                    <a:pt x="4239" y="7704"/>
                  </a:cubicBezTo>
                  <a:cubicBezTo>
                    <a:pt x="4132" y="7549"/>
                    <a:pt x="4168" y="7347"/>
                    <a:pt x="4311" y="7240"/>
                  </a:cubicBezTo>
                  <a:lnTo>
                    <a:pt x="4644" y="7002"/>
                  </a:lnTo>
                  <a:lnTo>
                    <a:pt x="4656" y="6978"/>
                  </a:lnTo>
                  <a:cubicBezTo>
                    <a:pt x="4719" y="6939"/>
                    <a:pt x="4788" y="6920"/>
                    <a:pt x="4855" y="6920"/>
                  </a:cubicBezTo>
                  <a:close/>
                  <a:moveTo>
                    <a:pt x="172" y="0"/>
                  </a:moveTo>
                  <a:cubicBezTo>
                    <a:pt x="121" y="0"/>
                    <a:pt x="72" y="29"/>
                    <a:pt x="48" y="84"/>
                  </a:cubicBezTo>
                  <a:cubicBezTo>
                    <a:pt x="1" y="156"/>
                    <a:pt x="25" y="239"/>
                    <a:pt x="108" y="287"/>
                  </a:cubicBezTo>
                  <a:lnTo>
                    <a:pt x="2346" y="1584"/>
                  </a:lnTo>
                  <a:lnTo>
                    <a:pt x="406" y="4942"/>
                  </a:lnTo>
                  <a:lnTo>
                    <a:pt x="251" y="4847"/>
                  </a:lnTo>
                  <a:cubicBezTo>
                    <a:pt x="226" y="4830"/>
                    <a:pt x="199" y="4822"/>
                    <a:pt x="172" y="4822"/>
                  </a:cubicBezTo>
                  <a:cubicBezTo>
                    <a:pt x="121" y="4822"/>
                    <a:pt x="72" y="4851"/>
                    <a:pt x="48" y="4906"/>
                  </a:cubicBezTo>
                  <a:cubicBezTo>
                    <a:pt x="1" y="4978"/>
                    <a:pt x="25" y="5061"/>
                    <a:pt x="108" y="5109"/>
                  </a:cubicBezTo>
                  <a:lnTo>
                    <a:pt x="894" y="5549"/>
                  </a:lnTo>
                  <a:cubicBezTo>
                    <a:pt x="919" y="5566"/>
                    <a:pt x="947" y="5574"/>
                    <a:pt x="975" y="5574"/>
                  </a:cubicBezTo>
                  <a:cubicBezTo>
                    <a:pt x="1025" y="5574"/>
                    <a:pt x="1073" y="5548"/>
                    <a:pt x="1096" y="5501"/>
                  </a:cubicBezTo>
                  <a:lnTo>
                    <a:pt x="1215" y="5299"/>
                  </a:lnTo>
                  <a:lnTo>
                    <a:pt x="1525" y="5466"/>
                  </a:lnTo>
                  <a:cubicBezTo>
                    <a:pt x="1430" y="5680"/>
                    <a:pt x="1441" y="5918"/>
                    <a:pt x="1572" y="6121"/>
                  </a:cubicBezTo>
                  <a:cubicBezTo>
                    <a:pt x="1691" y="6287"/>
                    <a:pt x="1882" y="6371"/>
                    <a:pt x="2084" y="6371"/>
                  </a:cubicBezTo>
                  <a:cubicBezTo>
                    <a:pt x="2144" y="6371"/>
                    <a:pt x="2215" y="6359"/>
                    <a:pt x="2275" y="6347"/>
                  </a:cubicBezTo>
                  <a:cubicBezTo>
                    <a:pt x="2275" y="6478"/>
                    <a:pt x="2322" y="6597"/>
                    <a:pt x="2394" y="6716"/>
                  </a:cubicBezTo>
                  <a:cubicBezTo>
                    <a:pt x="2513" y="6883"/>
                    <a:pt x="2703" y="6966"/>
                    <a:pt x="2882" y="6966"/>
                  </a:cubicBezTo>
                  <a:cubicBezTo>
                    <a:pt x="2942" y="6966"/>
                    <a:pt x="3013" y="6954"/>
                    <a:pt x="3073" y="6942"/>
                  </a:cubicBezTo>
                  <a:cubicBezTo>
                    <a:pt x="3073" y="7061"/>
                    <a:pt x="3120" y="7192"/>
                    <a:pt x="3192" y="7299"/>
                  </a:cubicBezTo>
                  <a:cubicBezTo>
                    <a:pt x="3299" y="7430"/>
                    <a:pt x="3430" y="7514"/>
                    <a:pt x="3596" y="7549"/>
                  </a:cubicBezTo>
                  <a:cubicBezTo>
                    <a:pt x="3632" y="7549"/>
                    <a:pt x="3656" y="7561"/>
                    <a:pt x="3704" y="7561"/>
                  </a:cubicBezTo>
                  <a:cubicBezTo>
                    <a:pt x="3763" y="7561"/>
                    <a:pt x="3835" y="7549"/>
                    <a:pt x="3894" y="7537"/>
                  </a:cubicBezTo>
                  <a:cubicBezTo>
                    <a:pt x="3894" y="7668"/>
                    <a:pt x="3942" y="7787"/>
                    <a:pt x="4013" y="7895"/>
                  </a:cubicBezTo>
                  <a:cubicBezTo>
                    <a:pt x="4120" y="8026"/>
                    <a:pt x="4251" y="8109"/>
                    <a:pt x="4418" y="8145"/>
                  </a:cubicBezTo>
                  <a:cubicBezTo>
                    <a:pt x="4442" y="8145"/>
                    <a:pt x="4478" y="8157"/>
                    <a:pt x="4525" y="8157"/>
                  </a:cubicBezTo>
                  <a:cubicBezTo>
                    <a:pt x="4656" y="8157"/>
                    <a:pt x="4775" y="8109"/>
                    <a:pt x="4882" y="8037"/>
                  </a:cubicBezTo>
                  <a:lnTo>
                    <a:pt x="5216" y="7787"/>
                  </a:lnTo>
                  <a:cubicBezTo>
                    <a:pt x="5299" y="7728"/>
                    <a:pt x="5359" y="7668"/>
                    <a:pt x="5394" y="7597"/>
                  </a:cubicBezTo>
                  <a:lnTo>
                    <a:pt x="6013" y="7918"/>
                  </a:lnTo>
                  <a:cubicBezTo>
                    <a:pt x="6097" y="7966"/>
                    <a:pt x="6204" y="7990"/>
                    <a:pt x="6311" y="7990"/>
                  </a:cubicBezTo>
                  <a:cubicBezTo>
                    <a:pt x="6371" y="7990"/>
                    <a:pt x="6430" y="7978"/>
                    <a:pt x="6490" y="7966"/>
                  </a:cubicBezTo>
                  <a:cubicBezTo>
                    <a:pt x="6644" y="7918"/>
                    <a:pt x="6787" y="7811"/>
                    <a:pt x="6859" y="7668"/>
                  </a:cubicBezTo>
                  <a:cubicBezTo>
                    <a:pt x="6918" y="7549"/>
                    <a:pt x="6942" y="7430"/>
                    <a:pt x="6930" y="7299"/>
                  </a:cubicBezTo>
                  <a:cubicBezTo>
                    <a:pt x="6966" y="7299"/>
                    <a:pt x="7002" y="7311"/>
                    <a:pt x="7049" y="7311"/>
                  </a:cubicBezTo>
                  <a:cubicBezTo>
                    <a:pt x="7275" y="7311"/>
                    <a:pt x="7478" y="7192"/>
                    <a:pt x="7597" y="6990"/>
                  </a:cubicBezTo>
                  <a:cubicBezTo>
                    <a:pt x="7656" y="6871"/>
                    <a:pt x="7692" y="6740"/>
                    <a:pt x="7680" y="6609"/>
                  </a:cubicBezTo>
                  <a:cubicBezTo>
                    <a:pt x="7716" y="6609"/>
                    <a:pt x="7752" y="6633"/>
                    <a:pt x="7799" y="6633"/>
                  </a:cubicBezTo>
                  <a:cubicBezTo>
                    <a:pt x="8014" y="6633"/>
                    <a:pt x="8228" y="6514"/>
                    <a:pt x="8347" y="6299"/>
                  </a:cubicBezTo>
                  <a:cubicBezTo>
                    <a:pt x="8407" y="6180"/>
                    <a:pt x="8430" y="6061"/>
                    <a:pt x="8418" y="5930"/>
                  </a:cubicBezTo>
                  <a:cubicBezTo>
                    <a:pt x="8454" y="5930"/>
                    <a:pt x="8490" y="5942"/>
                    <a:pt x="8538" y="5942"/>
                  </a:cubicBezTo>
                  <a:cubicBezTo>
                    <a:pt x="8597" y="5942"/>
                    <a:pt x="8657" y="5930"/>
                    <a:pt x="8716" y="5918"/>
                  </a:cubicBezTo>
                  <a:cubicBezTo>
                    <a:pt x="8883" y="5871"/>
                    <a:pt x="9014" y="5763"/>
                    <a:pt x="9085" y="5621"/>
                  </a:cubicBezTo>
                  <a:cubicBezTo>
                    <a:pt x="9169" y="5466"/>
                    <a:pt x="9192" y="5299"/>
                    <a:pt x="9133" y="5144"/>
                  </a:cubicBezTo>
                  <a:cubicBezTo>
                    <a:pt x="9121" y="5097"/>
                    <a:pt x="9109" y="5061"/>
                    <a:pt x="9085" y="5037"/>
                  </a:cubicBezTo>
                  <a:lnTo>
                    <a:pt x="9347" y="4859"/>
                  </a:lnTo>
                  <a:lnTo>
                    <a:pt x="9478" y="5037"/>
                  </a:lnTo>
                  <a:cubicBezTo>
                    <a:pt x="9506" y="5072"/>
                    <a:pt x="9550" y="5090"/>
                    <a:pt x="9593" y="5090"/>
                  </a:cubicBezTo>
                  <a:cubicBezTo>
                    <a:pt x="9625" y="5090"/>
                    <a:pt x="9656" y="5081"/>
                    <a:pt x="9681" y="5061"/>
                  </a:cubicBezTo>
                  <a:lnTo>
                    <a:pt x="10085" y="4739"/>
                  </a:lnTo>
                  <a:cubicBezTo>
                    <a:pt x="10121" y="4668"/>
                    <a:pt x="10133" y="4573"/>
                    <a:pt x="10085" y="4513"/>
                  </a:cubicBezTo>
                  <a:cubicBezTo>
                    <a:pt x="10065" y="4479"/>
                    <a:pt x="10019" y="4460"/>
                    <a:pt x="9974" y="4460"/>
                  </a:cubicBezTo>
                  <a:cubicBezTo>
                    <a:pt x="9941" y="4460"/>
                    <a:pt x="9908" y="4470"/>
                    <a:pt x="9883" y="4489"/>
                  </a:cubicBezTo>
                  <a:lnTo>
                    <a:pt x="9585" y="4704"/>
                  </a:lnTo>
                  <a:lnTo>
                    <a:pt x="7252" y="1644"/>
                  </a:lnTo>
                  <a:lnTo>
                    <a:pt x="8585" y="775"/>
                  </a:lnTo>
                  <a:cubicBezTo>
                    <a:pt x="8657" y="739"/>
                    <a:pt x="8680" y="644"/>
                    <a:pt x="8633" y="572"/>
                  </a:cubicBezTo>
                  <a:cubicBezTo>
                    <a:pt x="8602" y="526"/>
                    <a:pt x="8556" y="500"/>
                    <a:pt x="8505" y="500"/>
                  </a:cubicBezTo>
                  <a:cubicBezTo>
                    <a:pt x="8478" y="500"/>
                    <a:pt x="8448" y="508"/>
                    <a:pt x="8418" y="525"/>
                  </a:cubicBezTo>
                  <a:lnTo>
                    <a:pt x="6954" y="1477"/>
                  </a:lnTo>
                  <a:cubicBezTo>
                    <a:pt x="6871" y="1525"/>
                    <a:pt x="6859" y="1632"/>
                    <a:pt x="6906" y="1680"/>
                  </a:cubicBezTo>
                  <a:lnTo>
                    <a:pt x="7168" y="2037"/>
                  </a:lnTo>
                  <a:lnTo>
                    <a:pt x="6978" y="2192"/>
                  </a:lnTo>
                  <a:lnTo>
                    <a:pt x="6216" y="1942"/>
                  </a:lnTo>
                  <a:cubicBezTo>
                    <a:pt x="6204" y="1942"/>
                    <a:pt x="6192" y="1918"/>
                    <a:pt x="6180" y="1918"/>
                  </a:cubicBezTo>
                  <a:lnTo>
                    <a:pt x="4430" y="1918"/>
                  </a:lnTo>
                  <a:cubicBezTo>
                    <a:pt x="4358" y="1918"/>
                    <a:pt x="4299" y="1965"/>
                    <a:pt x="4287" y="2037"/>
                  </a:cubicBezTo>
                  <a:lnTo>
                    <a:pt x="4180" y="2430"/>
                  </a:lnTo>
                  <a:lnTo>
                    <a:pt x="3930" y="2323"/>
                  </a:lnTo>
                  <a:cubicBezTo>
                    <a:pt x="3894" y="2311"/>
                    <a:pt x="3882" y="2311"/>
                    <a:pt x="3846" y="2311"/>
                  </a:cubicBezTo>
                  <a:lnTo>
                    <a:pt x="3168" y="2382"/>
                  </a:lnTo>
                  <a:lnTo>
                    <a:pt x="2930" y="2251"/>
                  </a:lnTo>
                  <a:lnTo>
                    <a:pt x="3156" y="1858"/>
                  </a:lnTo>
                  <a:cubicBezTo>
                    <a:pt x="3192" y="1787"/>
                    <a:pt x="3168" y="1703"/>
                    <a:pt x="3096" y="1656"/>
                  </a:cubicBezTo>
                  <a:lnTo>
                    <a:pt x="251" y="25"/>
                  </a:lnTo>
                  <a:cubicBezTo>
                    <a:pt x="226" y="8"/>
                    <a:pt x="199" y="0"/>
                    <a:pt x="1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48"/>
            <p:cNvSpPr/>
            <p:nvPr/>
          </p:nvSpPr>
          <p:spPr>
            <a:xfrm>
              <a:off x="2946442" y="2015001"/>
              <a:ext cx="37525" cy="26799"/>
            </a:xfrm>
            <a:custGeom>
              <a:avLst/>
              <a:gdLst/>
              <a:ahLst/>
              <a:cxnLst/>
              <a:rect l="l" t="t" r="r" b="b"/>
              <a:pathLst>
                <a:path w="1179" h="842" extrusionOk="0">
                  <a:moveTo>
                    <a:pt x="1011" y="1"/>
                  </a:moveTo>
                  <a:cubicBezTo>
                    <a:pt x="983" y="1"/>
                    <a:pt x="955" y="7"/>
                    <a:pt x="929" y="20"/>
                  </a:cubicBezTo>
                  <a:lnTo>
                    <a:pt x="96" y="556"/>
                  </a:lnTo>
                  <a:cubicBezTo>
                    <a:pt x="24" y="603"/>
                    <a:pt x="0" y="699"/>
                    <a:pt x="48" y="770"/>
                  </a:cubicBezTo>
                  <a:cubicBezTo>
                    <a:pt x="84" y="818"/>
                    <a:pt x="119" y="842"/>
                    <a:pt x="167" y="842"/>
                  </a:cubicBezTo>
                  <a:cubicBezTo>
                    <a:pt x="203" y="842"/>
                    <a:pt x="226" y="830"/>
                    <a:pt x="238" y="818"/>
                  </a:cubicBezTo>
                  <a:lnTo>
                    <a:pt x="1072" y="282"/>
                  </a:lnTo>
                  <a:cubicBezTo>
                    <a:pt x="1167" y="234"/>
                    <a:pt x="1179" y="127"/>
                    <a:pt x="1131" y="68"/>
                  </a:cubicBezTo>
                  <a:cubicBezTo>
                    <a:pt x="1108" y="22"/>
                    <a:pt x="1061" y="1"/>
                    <a:pt x="10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5" name="Google Shape;1425;p48"/>
          <p:cNvGrpSpPr/>
          <p:nvPr/>
        </p:nvGrpSpPr>
        <p:grpSpPr>
          <a:xfrm>
            <a:off x="4954940" y="4051876"/>
            <a:ext cx="561104" cy="508564"/>
            <a:chOff x="854261" y="2908813"/>
            <a:chExt cx="377474" cy="335748"/>
          </a:xfrm>
        </p:grpSpPr>
        <p:sp>
          <p:nvSpPr>
            <p:cNvPr id="1426" name="Google Shape;1426;p48"/>
            <p:cNvSpPr/>
            <p:nvPr/>
          </p:nvSpPr>
          <p:spPr>
            <a:xfrm>
              <a:off x="896337" y="3079695"/>
              <a:ext cx="47391" cy="17091"/>
            </a:xfrm>
            <a:custGeom>
              <a:avLst/>
              <a:gdLst/>
              <a:ahLst/>
              <a:cxnLst/>
              <a:rect l="l" t="t" r="r" b="b"/>
              <a:pathLst>
                <a:path w="1489" h="537" extrusionOk="0">
                  <a:moveTo>
                    <a:pt x="179" y="1"/>
                  </a:moveTo>
                  <a:cubicBezTo>
                    <a:pt x="96" y="1"/>
                    <a:pt x="0" y="72"/>
                    <a:pt x="0" y="179"/>
                  </a:cubicBezTo>
                  <a:cubicBezTo>
                    <a:pt x="0" y="263"/>
                    <a:pt x="84" y="358"/>
                    <a:pt x="179" y="358"/>
                  </a:cubicBezTo>
                  <a:cubicBezTo>
                    <a:pt x="381" y="358"/>
                    <a:pt x="941" y="382"/>
                    <a:pt x="1227" y="525"/>
                  </a:cubicBezTo>
                  <a:cubicBezTo>
                    <a:pt x="1251" y="537"/>
                    <a:pt x="1274" y="537"/>
                    <a:pt x="1298" y="537"/>
                  </a:cubicBezTo>
                  <a:cubicBezTo>
                    <a:pt x="1358" y="537"/>
                    <a:pt x="1417" y="501"/>
                    <a:pt x="1453" y="441"/>
                  </a:cubicBezTo>
                  <a:cubicBezTo>
                    <a:pt x="1489" y="358"/>
                    <a:pt x="1465" y="251"/>
                    <a:pt x="1370" y="203"/>
                  </a:cubicBezTo>
                  <a:cubicBezTo>
                    <a:pt x="977" y="1"/>
                    <a:pt x="215" y="1"/>
                    <a:pt x="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48"/>
            <p:cNvSpPr/>
            <p:nvPr/>
          </p:nvSpPr>
          <p:spPr>
            <a:xfrm>
              <a:off x="878514" y="3191855"/>
              <a:ext cx="11426" cy="52706"/>
            </a:xfrm>
            <a:custGeom>
              <a:avLst/>
              <a:gdLst/>
              <a:ahLst/>
              <a:cxnLst/>
              <a:rect l="l" t="t" r="r" b="b"/>
              <a:pathLst>
                <a:path w="359" h="1656" extrusionOk="0">
                  <a:moveTo>
                    <a:pt x="179" y="1"/>
                  </a:moveTo>
                  <a:cubicBezTo>
                    <a:pt x="84" y="1"/>
                    <a:pt x="1" y="72"/>
                    <a:pt x="1" y="180"/>
                  </a:cubicBezTo>
                  <a:lnTo>
                    <a:pt x="1" y="1477"/>
                  </a:lnTo>
                  <a:cubicBezTo>
                    <a:pt x="1" y="1561"/>
                    <a:pt x="72" y="1656"/>
                    <a:pt x="179" y="1656"/>
                  </a:cubicBezTo>
                  <a:cubicBezTo>
                    <a:pt x="287" y="1656"/>
                    <a:pt x="358" y="1585"/>
                    <a:pt x="358" y="1477"/>
                  </a:cubicBezTo>
                  <a:lnTo>
                    <a:pt x="358" y="180"/>
                  </a:lnTo>
                  <a:cubicBezTo>
                    <a:pt x="358" y="72"/>
                    <a:pt x="287" y="1"/>
                    <a:pt x="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48"/>
            <p:cNvSpPr/>
            <p:nvPr/>
          </p:nvSpPr>
          <p:spPr>
            <a:xfrm>
              <a:off x="854261" y="3050159"/>
              <a:ext cx="219451" cy="194052"/>
            </a:xfrm>
            <a:custGeom>
              <a:avLst/>
              <a:gdLst/>
              <a:ahLst/>
              <a:cxnLst/>
              <a:rect l="l" t="t" r="r" b="b"/>
              <a:pathLst>
                <a:path w="6895" h="6097" extrusionOk="0">
                  <a:moveTo>
                    <a:pt x="6406" y="679"/>
                  </a:moveTo>
                  <a:lnTo>
                    <a:pt x="6466" y="929"/>
                  </a:lnTo>
                  <a:cubicBezTo>
                    <a:pt x="6490" y="1000"/>
                    <a:pt x="6478" y="1072"/>
                    <a:pt x="6418" y="1119"/>
                  </a:cubicBezTo>
                  <a:lnTo>
                    <a:pt x="6311" y="1226"/>
                  </a:lnTo>
                  <a:lnTo>
                    <a:pt x="6073" y="988"/>
                  </a:lnTo>
                  <a:lnTo>
                    <a:pt x="6406" y="679"/>
                  </a:lnTo>
                  <a:close/>
                  <a:moveTo>
                    <a:pt x="3192" y="345"/>
                  </a:moveTo>
                  <a:lnTo>
                    <a:pt x="3192" y="1060"/>
                  </a:lnTo>
                  <a:cubicBezTo>
                    <a:pt x="3192" y="1179"/>
                    <a:pt x="3156" y="1298"/>
                    <a:pt x="3108" y="1405"/>
                  </a:cubicBezTo>
                  <a:lnTo>
                    <a:pt x="3025" y="1584"/>
                  </a:lnTo>
                  <a:cubicBezTo>
                    <a:pt x="3013" y="1607"/>
                    <a:pt x="3013" y="1619"/>
                    <a:pt x="3013" y="1655"/>
                  </a:cubicBezTo>
                  <a:lnTo>
                    <a:pt x="3013" y="2024"/>
                  </a:lnTo>
                  <a:cubicBezTo>
                    <a:pt x="2989" y="2286"/>
                    <a:pt x="2894" y="2524"/>
                    <a:pt x="2715" y="2703"/>
                  </a:cubicBezTo>
                  <a:cubicBezTo>
                    <a:pt x="2537" y="2881"/>
                    <a:pt x="2275" y="2965"/>
                    <a:pt x="2025" y="2965"/>
                  </a:cubicBezTo>
                  <a:cubicBezTo>
                    <a:pt x="1525" y="2953"/>
                    <a:pt x="1120" y="2500"/>
                    <a:pt x="1120" y="1988"/>
                  </a:cubicBezTo>
                  <a:lnTo>
                    <a:pt x="1120" y="1655"/>
                  </a:lnTo>
                  <a:cubicBezTo>
                    <a:pt x="1120" y="1619"/>
                    <a:pt x="1120" y="1596"/>
                    <a:pt x="1108" y="1584"/>
                  </a:cubicBezTo>
                  <a:lnTo>
                    <a:pt x="1001" y="1369"/>
                  </a:lnTo>
                  <a:cubicBezTo>
                    <a:pt x="953" y="1298"/>
                    <a:pt x="941" y="1203"/>
                    <a:pt x="941" y="1119"/>
                  </a:cubicBezTo>
                  <a:lnTo>
                    <a:pt x="941" y="1107"/>
                  </a:lnTo>
                  <a:cubicBezTo>
                    <a:pt x="941" y="691"/>
                    <a:pt x="1287" y="345"/>
                    <a:pt x="1703" y="345"/>
                  </a:cubicBezTo>
                  <a:close/>
                  <a:moveTo>
                    <a:pt x="2442" y="3227"/>
                  </a:moveTo>
                  <a:cubicBezTo>
                    <a:pt x="2454" y="3298"/>
                    <a:pt x="2477" y="3334"/>
                    <a:pt x="2489" y="3381"/>
                  </a:cubicBezTo>
                  <a:lnTo>
                    <a:pt x="2323" y="3548"/>
                  </a:lnTo>
                  <a:cubicBezTo>
                    <a:pt x="2251" y="3620"/>
                    <a:pt x="2156" y="3655"/>
                    <a:pt x="2059" y="3655"/>
                  </a:cubicBezTo>
                  <a:cubicBezTo>
                    <a:pt x="1962" y="3655"/>
                    <a:pt x="1864" y="3620"/>
                    <a:pt x="1787" y="3548"/>
                  </a:cubicBezTo>
                  <a:lnTo>
                    <a:pt x="1644" y="3393"/>
                  </a:lnTo>
                  <a:cubicBezTo>
                    <a:pt x="1656" y="3358"/>
                    <a:pt x="1668" y="3286"/>
                    <a:pt x="1668" y="3227"/>
                  </a:cubicBezTo>
                  <a:cubicBezTo>
                    <a:pt x="1775" y="3262"/>
                    <a:pt x="1894" y="3286"/>
                    <a:pt x="2013" y="3286"/>
                  </a:cubicBezTo>
                  <a:lnTo>
                    <a:pt x="2061" y="3286"/>
                  </a:lnTo>
                  <a:cubicBezTo>
                    <a:pt x="2192" y="3286"/>
                    <a:pt x="2323" y="3274"/>
                    <a:pt x="2442" y="3227"/>
                  </a:cubicBezTo>
                  <a:close/>
                  <a:moveTo>
                    <a:pt x="1680" y="0"/>
                  </a:moveTo>
                  <a:cubicBezTo>
                    <a:pt x="1072" y="0"/>
                    <a:pt x="584" y="500"/>
                    <a:pt x="584" y="1107"/>
                  </a:cubicBezTo>
                  <a:lnTo>
                    <a:pt x="584" y="1119"/>
                  </a:lnTo>
                  <a:cubicBezTo>
                    <a:pt x="584" y="1250"/>
                    <a:pt x="608" y="1405"/>
                    <a:pt x="668" y="1524"/>
                  </a:cubicBezTo>
                  <a:lnTo>
                    <a:pt x="763" y="1703"/>
                  </a:lnTo>
                  <a:lnTo>
                    <a:pt x="763" y="1988"/>
                  </a:lnTo>
                  <a:cubicBezTo>
                    <a:pt x="763" y="2429"/>
                    <a:pt x="977" y="2834"/>
                    <a:pt x="1311" y="3072"/>
                  </a:cubicBezTo>
                  <a:lnTo>
                    <a:pt x="1311" y="3215"/>
                  </a:lnTo>
                  <a:cubicBezTo>
                    <a:pt x="1311" y="3310"/>
                    <a:pt x="1251" y="3381"/>
                    <a:pt x="1156" y="3417"/>
                  </a:cubicBezTo>
                  <a:lnTo>
                    <a:pt x="537" y="3596"/>
                  </a:lnTo>
                  <a:cubicBezTo>
                    <a:pt x="227" y="3679"/>
                    <a:pt x="1" y="3965"/>
                    <a:pt x="1" y="4286"/>
                  </a:cubicBezTo>
                  <a:lnTo>
                    <a:pt x="1" y="5917"/>
                  </a:lnTo>
                  <a:cubicBezTo>
                    <a:pt x="1" y="6001"/>
                    <a:pt x="72" y="6096"/>
                    <a:pt x="179" y="6096"/>
                  </a:cubicBezTo>
                  <a:cubicBezTo>
                    <a:pt x="287" y="6096"/>
                    <a:pt x="358" y="6013"/>
                    <a:pt x="358" y="5917"/>
                  </a:cubicBezTo>
                  <a:lnTo>
                    <a:pt x="358" y="4310"/>
                  </a:lnTo>
                  <a:cubicBezTo>
                    <a:pt x="358" y="4143"/>
                    <a:pt x="477" y="3977"/>
                    <a:pt x="644" y="3929"/>
                  </a:cubicBezTo>
                  <a:lnTo>
                    <a:pt x="1263" y="3751"/>
                  </a:lnTo>
                  <a:cubicBezTo>
                    <a:pt x="1322" y="3739"/>
                    <a:pt x="1370" y="3715"/>
                    <a:pt x="1418" y="3679"/>
                  </a:cubicBezTo>
                  <a:lnTo>
                    <a:pt x="1513" y="3786"/>
                  </a:lnTo>
                  <a:cubicBezTo>
                    <a:pt x="1668" y="3929"/>
                    <a:pt x="1846" y="3989"/>
                    <a:pt x="2037" y="3989"/>
                  </a:cubicBezTo>
                  <a:cubicBezTo>
                    <a:pt x="2227" y="3989"/>
                    <a:pt x="2406" y="3917"/>
                    <a:pt x="2561" y="3786"/>
                  </a:cubicBezTo>
                  <a:lnTo>
                    <a:pt x="2727" y="3620"/>
                  </a:lnTo>
                  <a:cubicBezTo>
                    <a:pt x="2799" y="3655"/>
                    <a:pt x="2870" y="3679"/>
                    <a:pt x="2966" y="3679"/>
                  </a:cubicBezTo>
                  <a:lnTo>
                    <a:pt x="3001" y="3679"/>
                  </a:lnTo>
                  <a:cubicBezTo>
                    <a:pt x="3144" y="3679"/>
                    <a:pt x="3275" y="3620"/>
                    <a:pt x="3382" y="3524"/>
                  </a:cubicBezTo>
                  <a:lnTo>
                    <a:pt x="5823" y="1226"/>
                  </a:lnTo>
                  <a:lnTo>
                    <a:pt x="6061" y="1465"/>
                  </a:lnTo>
                  <a:lnTo>
                    <a:pt x="3239" y="4274"/>
                  </a:lnTo>
                  <a:cubicBezTo>
                    <a:pt x="3061" y="4453"/>
                    <a:pt x="2977" y="4679"/>
                    <a:pt x="2977" y="4917"/>
                  </a:cubicBezTo>
                  <a:lnTo>
                    <a:pt x="2977" y="5906"/>
                  </a:lnTo>
                  <a:cubicBezTo>
                    <a:pt x="2977" y="6001"/>
                    <a:pt x="3049" y="6096"/>
                    <a:pt x="3156" y="6096"/>
                  </a:cubicBezTo>
                  <a:cubicBezTo>
                    <a:pt x="3239" y="6096"/>
                    <a:pt x="3335" y="6013"/>
                    <a:pt x="3335" y="5906"/>
                  </a:cubicBezTo>
                  <a:lnTo>
                    <a:pt x="3335" y="4917"/>
                  </a:lnTo>
                  <a:cubicBezTo>
                    <a:pt x="3335" y="4763"/>
                    <a:pt x="3394" y="4620"/>
                    <a:pt x="3501" y="4513"/>
                  </a:cubicBezTo>
                  <a:lnTo>
                    <a:pt x="6656" y="1357"/>
                  </a:lnTo>
                  <a:cubicBezTo>
                    <a:pt x="6787" y="1226"/>
                    <a:pt x="6847" y="1024"/>
                    <a:pt x="6799" y="834"/>
                  </a:cubicBezTo>
                  <a:lnTo>
                    <a:pt x="6704" y="405"/>
                  </a:lnTo>
                  <a:lnTo>
                    <a:pt x="6823" y="298"/>
                  </a:lnTo>
                  <a:cubicBezTo>
                    <a:pt x="6895" y="238"/>
                    <a:pt x="6895" y="119"/>
                    <a:pt x="6823" y="60"/>
                  </a:cubicBezTo>
                  <a:cubicBezTo>
                    <a:pt x="6793" y="24"/>
                    <a:pt x="6749" y="6"/>
                    <a:pt x="6704" y="6"/>
                  </a:cubicBezTo>
                  <a:cubicBezTo>
                    <a:pt x="6659" y="6"/>
                    <a:pt x="6615" y="24"/>
                    <a:pt x="6585" y="60"/>
                  </a:cubicBezTo>
                  <a:lnTo>
                    <a:pt x="3156" y="3274"/>
                  </a:lnTo>
                  <a:cubicBezTo>
                    <a:pt x="3132" y="3310"/>
                    <a:pt x="3073" y="3334"/>
                    <a:pt x="3025" y="3334"/>
                  </a:cubicBezTo>
                  <a:lnTo>
                    <a:pt x="2977" y="3334"/>
                  </a:lnTo>
                  <a:cubicBezTo>
                    <a:pt x="2870" y="3334"/>
                    <a:pt x="2787" y="3250"/>
                    <a:pt x="2787" y="3143"/>
                  </a:cubicBezTo>
                  <a:lnTo>
                    <a:pt x="2787" y="3084"/>
                  </a:lnTo>
                  <a:cubicBezTo>
                    <a:pt x="2846" y="3036"/>
                    <a:pt x="2906" y="3000"/>
                    <a:pt x="2942" y="2953"/>
                  </a:cubicBezTo>
                  <a:cubicBezTo>
                    <a:pt x="3204" y="2715"/>
                    <a:pt x="3335" y="2381"/>
                    <a:pt x="3335" y="2024"/>
                  </a:cubicBezTo>
                  <a:lnTo>
                    <a:pt x="3335" y="1703"/>
                  </a:lnTo>
                  <a:lnTo>
                    <a:pt x="3406" y="1572"/>
                  </a:lnTo>
                  <a:cubicBezTo>
                    <a:pt x="3477" y="1417"/>
                    <a:pt x="3525" y="1238"/>
                    <a:pt x="3525" y="1072"/>
                  </a:cubicBezTo>
                  <a:lnTo>
                    <a:pt x="3525" y="179"/>
                  </a:lnTo>
                  <a:cubicBezTo>
                    <a:pt x="3525" y="95"/>
                    <a:pt x="3454" y="0"/>
                    <a:pt x="33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48"/>
            <p:cNvSpPr/>
            <p:nvPr/>
          </p:nvSpPr>
          <p:spPr>
            <a:xfrm>
              <a:off x="1008115" y="2908813"/>
              <a:ext cx="223620" cy="188355"/>
            </a:xfrm>
            <a:custGeom>
              <a:avLst/>
              <a:gdLst/>
              <a:ahLst/>
              <a:cxnLst/>
              <a:rect l="l" t="t" r="r" b="b"/>
              <a:pathLst>
                <a:path w="7026" h="5918" extrusionOk="0">
                  <a:moveTo>
                    <a:pt x="560" y="0"/>
                  </a:moveTo>
                  <a:cubicBezTo>
                    <a:pt x="263" y="0"/>
                    <a:pt x="1" y="238"/>
                    <a:pt x="1" y="548"/>
                  </a:cubicBezTo>
                  <a:lnTo>
                    <a:pt x="1" y="5251"/>
                  </a:lnTo>
                  <a:cubicBezTo>
                    <a:pt x="1" y="5334"/>
                    <a:pt x="84" y="5429"/>
                    <a:pt x="179" y="5429"/>
                  </a:cubicBezTo>
                  <a:cubicBezTo>
                    <a:pt x="287" y="5429"/>
                    <a:pt x="358" y="5358"/>
                    <a:pt x="358" y="5251"/>
                  </a:cubicBezTo>
                  <a:lnTo>
                    <a:pt x="358" y="548"/>
                  </a:lnTo>
                  <a:cubicBezTo>
                    <a:pt x="358" y="441"/>
                    <a:pt x="453" y="357"/>
                    <a:pt x="560" y="357"/>
                  </a:cubicBezTo>
                  <a:lnTo>
                    <a:pt x="6478" y="357"/>
                  </a:lnTo>
                  <a:cubicBezTo>
                    <a:pt x="6585" y="357"/>
                    <a:pt x="6668" y="441"/>
                    <a:pt x="6668" y="548"/>
                  </a:cubicBezTo>
                  <a:lnTo>
                    <a:pt x="6668" y="5370"/>
                  </a:lnTo>
                  <a:cubicBezTo>
                    <a:pt x="6668" y="5477"/>
                    <a:pt x="6585" y="5560"/>
                    <a:pt x="6478" y="5560"/>
                  </a:cubicBezTo>
                  <a:lnTo>
                    <a:pt x="2525" y="5560"/>
                  </a:lnTo>
                  <a:cubicBezTo>
                    <a:pt x="2430" y="5560"/>
                    <a:pt x="2346" y="5632"/>
                    <a:pt x="2346" y="5739"/>
                  </a:cubicBezTo>
                  <a:cubicBezTo>
                    <a:pt x="2346" y="5846"/>
                    <a:pt x="2418" y="5917"/>
                    <a:pt x="2525" y="5917"/>
                  </a:cubicBezTo>
                  <a:lnTo>
                    <a:pt x="6478" y="5917"/>
                  </a:lnTo>
                  <a:cubicBezTo>
                    <a:pt x="6775" y="5917"/>
                    <a:pt x="7025" y="5679"/>
                    <a:pt x="7025" y="5370"/>
                  </a:cubicBezTo>
                  <a:lnTo>
                    <a:pt x="7025" y="548"/>
                  </a:lnTo>
                  <a:cubicBezTo>
                    <a:pt x="7025" y="226"/>
                    <a:pt x="6787" y="0"/>
                    <a:pt x="64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48"/>
            <p:cNvSpPr/>
            <p:nvPr/>
          </p:nvSpPr>
          <p:spPr>
            <a:xfrm>
              <a:off x="1037301" y="2944046"/>
              <a:ext cx="165248" cy="105763"/>
            </a:xfrm>
            <a:custGeom>
              <a:avLst/>
              <a:gdLst/>
              <a:ahLst/>
              <a:cxnLst/>
              <a:rect l="l" t="t" r="r" b="b"/>
              <a:pathLst>
                <a:path w="5192" h="3323" extrusionOk="0">
                  <a:moveTo>
                    <a:pt x="4084" y="0"/>
                  </a:moveTo>
                  <a:cubicBezTo>
                    <a:pt x="4001" y="0"/>
                    <a:pt x="3906" y="84"/>
                    <a:pt x="3906" y="179"/>
                  </a:cubicBezTo>
                  <a:cubicBezTo>
                    <a:pt x="3906" y="286"/>
                    <a:pt x="3989" y="358"/>
                    <a:pt x="4084" y="358"/>
                  </a:cubicBezTo>
                  <a:lnTo>
                    <a:pt x="4596" y="358"/>
                  </a:lnTo>
                  <a:lnTo>
                    <a:pt x="2691" y="2263"/>
                  </a:lnTo>
                  <a:lnTo>
                    <a:pt x="1882" y="1465"/>
                  </a:lnTo>
                  <a:cubicBezTo>
                    <a:pt x="1846" y="1429"/>
                    <a:pt x="1801" y="1411"/>
                    <a:pt x="1758" y="1411"/>
                  </a:cubicBezTo>
                  <a:cubicBezTo>
                    <a:pt x="1715" y="1411"/>
                    <a:pt x="1673" y="1429"/>
                    <a:pt x="1644" y="1465"/>
                  </a:cubicBezTo>
                  <a:lnTo>
                    <a:pt x="72" y="3036"/>
                  </a:lnTo>
                  <a:cubicBezTo>
                    <a:pt x="1" y="3120"/>
                    <a:pt x="1" y="3215"/>
                    <a:pt x="72" y="3275"/>
                  </a:cubicBezTo>
                  <a:cubicBezTo>
                    <a:pt x="96" y="3310"/>
                    <a:pt x="143" y="3322"/>
                    <a:pt x="191" y="3322"/>
                  </a:cubicBezTo>
                  <a:cubicBezTo>
                    <a:pt x="239" y="3322"/>
                    <a:pt x="274" y="3310"/>
                    <a:pt x="310" y="3275"/>
                  </a:cubicBezTo>
                  <a:lnTo>
                    <a:pt x="1763" y="1822"/>
                  </a:lnTo>
                  <a:lnTo>
                    <a:pt x="2572" y="2620"/>
                  </a:lnTo>
                  <a:cubicBezTo>
                    <a:pt x="2608" y="2661"/>
                    <a:pt x="2653" y="2682"/>
                    <a:pt x="2696" y="2682"/>
                  </a:cubicBezTo>
                  <a:cubicBezTo>
                    <a:pt x="2739" y="2682"/>
                    <a:pt x="2781" y="2661"/>
                    <a:pt x="2810" y="2620"/>
                  </a:cubicBezTo>
                  <a:lnTo>
                    <a:pt x="4835" y="596"/>
                  </a:lnTo>
                  <a:lnTo>
                    <a:pt x="4835" y="1108"/>
                  </a:lnTo>
                  <a:cubicBezTo>
                    <a:pt x="4835" y="1191"/>
                    <a:pt x="4906" y="1286"/>
                    <a:pt x="5013" y="1286"/>
                  </a:cubicBezTo>
                  <a:cubicBezTo>
                    <a:pt x="5120" y="1286"/>
                    <a:pt x="5192" y="1215"/>
                    <a:pt x="5192" y="1108"/>
                  </a:cubicBezTo>
                  <a:lnTo>
                    <a:pt x="5192" y="179"/>
                  </a:lnTo>
                  <a:cubicBezTo>
                    <a:pt x="5192" y="84"/>
                    <a:pt x="5120" y="0"/>
                    <a:pt x="50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26" name="Picture 2" descr="High Quality - Made by Kronospan | İmamoğulları İnşaat">
            <a:extLst>
              <a:ext uri="{FF2B5EF4-FFF2-40B4-BE49-F238E27FC236}">
                <a16:creationId xmlns:a16="http://schemas.microsoft.com/office/drawing/2014/main" xmlns="" id="{229916A9-F997-4B9E-A4B1-610AEDEC27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36" b="32172"/>
          <a:stretch/>
        </p:blipFill>
        <p:spPr bwMode="auto">
          <a:xfrm>
            <a:off x="2320337" y="2504822"/>
            <a:ext cx="2183639" cy="55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ronospan wants to invest 100 million euros in the Steinheim-Sandebeck site  in Germany - Global Wood Markets Info">
            <a:extLst>
              <a:ext uri="{FF2B5EF4-FFF2-40B4-BE49-F238E27FC236}">
                <a16:creationId xmlns:a16="http://schemas.microsoft.com/office/drawing/2014/main" xmlns="" id="{2BD02C58-949A-405A-96A6-147873F46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223" y="2316082"/>
            <a:ext cx="1981012" cy="13027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Екоинспектори от Велико Търново: Осъществяваме непрекъснат контрол на  инсталацията на „Кроношпан България“ - Труд">
            <a:extLst>
              <a:ext uri="{FF2B5EF4-FFF2-40B4-BE49-F238E27FC236}">
                <a16:creationId xmlns:a16="http://schemas.microsoft.com/office/drawing/2014/main" xmlns="" id="{06711065-EE50-4BFB-A178-0D2ABC4C0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730" y="3068122"/>
            <a:ext cx="3191270" cy="17169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594F4F82-C53C-43BF-9098-98D0C72EFA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9370" y="341665"/>
            <a:ext cx="1538409" cy="11538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049BB91E-A631-4D01-B8A0-B5307766A7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58408"/>
            <a:ext cx="2664569" cy="1261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="" id="{CD97B1E6-7687-40E0-A280-458D5C6085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26800" y="3589204"/>
            <a:ext cx="2522118" cy="1195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="" id="{809E9D07-CC93-47CF-B82F-C4B56245DDD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9107"/>
          <a:stretch/>
        </p:blipFill>
        <p:spPr>
          <a:xfrm>
            <a:off x="6491362" y="1550553"/>
            <a:ext cx="2114357" cy="965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244">
        <p15:prstTrans prst="peelOff"/>
      </p:transition>
    </mc:Choice>
    <mc:Fallback xmlns="">
      <p:transition spd="slow" advTm="202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8" grpId="0"/>
      <p:bldP spid="142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3" name="Google Shape;2143;p64"/>
          <p:cNvGrpSpPr/>
          <p:nvPr/>
        </p:nvGrpSpPr>
        <p:grpSpPr>
          <a:xfrm>
            <a:off x="5144586" y="1146693"/>
            <a:ext cx="3372015" cy="2850113"/>
            <a:chOff x="923625" y="255050"/>
            <a:chExt cx="1504364" cy="1504342"/>
          </a:xfrm>
        </p:grpSpPr>
        <p:sp>
          <p:nvSpPr>
            <p:cNvPr id="2144" name="Google Shape;2144;p64"/>
            <p:cNvSpPr/>
            <p:nvPr/>
          </p:nvSpPr>
          <p:spPr>
            <a:xfrm>
              <a:off x="923625" y="255050"/>
              <a:ext cx="1504364" cy="1504342"/>
            </a:xfrm>
            <a:custGeom>
              <a:avLst/>
              <a:gdLst/>
              <a:ahLst/>
              <a:cxnLst/>
              <a:rect l="l" t="t" r="r" b="b"/>
              <a:pathLst>
                <a:path w="66528" h="66527" extrusionOk="0">
                  <a:moveTo>
                    <a:pt x="1" y="0"/>
                  </a:moveTo>
                  <a:lnTo>
                    <a:pt x="1" y="66527"/>
                  </a:lnTo>
                  <a:lnTo>
                    <a:pt x="51719" y="66527"/>
                  </a:lnTo>
                  <a:lnTo>
                    <a:pt x="66528" y="51718"/>
                  </a:lnTo>
                  <a:lnTo>
                    <a:pt x="665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64"/>
            <p:cNvSpPr/>
            <p:nvPr/>
          </p:nvSpPr>
          <p:spPr>
            <a:xfrm>
              <a:off x="923625" y="255050"/>
              <a:ext cx="1504364" cy="251338"/>
            </a:xfrm>
            <a:custGeom>
              <a:avLst/>
              <a:gdLst/>
              <a:ahLst/>
              <a:cxnLst/>
              <a:rect l="l" t="t" r="r" b="b"/>
              <a:pathLst>
                <a:path w="66528" h="11115" extrusionOk="0">
                  <a:moveTo>
                    <a:pt x="1" y="0"/>
                  </a:moveTo>
                  <a:lnTo>
                    <a:pt x="1" y="11115"/>
                  </a:lnTo>
                  <a:lnTo>
                    <a:pt x="66528" y="11115"/>
                  </a:lnTo>
                  <a:lnTo>
                    <a:pt x="665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64"/>
            <p:cNvSpPr/>
            <p:nvPr/>
          </p:nvSpPr>
          <p:spPr>
            <a:xfrm>
              <a:off x="2093048" y="1424471"/>
              <a:ext cx="334891" cy="334869"/>
            </a:xfrm>
            <a:custGeom>
              <a:avLst/>
              <a:gdLst/>
              <a:ahLst/>
              <a:cxnLst/>
              <a:rect l="l" t="t" r="r" b="b"/>
              <a:pathLst>
                <a:path w="14810" h="14809" extrusionOk="0">
                  <a:moveTo>
                    <a:pt x="1" y="0"/>
                  </a:moveTo>
                  <a:lnTo>
                    <a:pt x="1" y="14809"/>
                  </a:lnTo>
                  <a:lnTo>
                    <a:pt x="148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47" name="Google Shape;2147;p64"/>
          <p:cNvSpPr txBox="1">
            <a:spLocks noGrp="1"/>
          </p:cNvSpPr>
          <p:nvPr>
            <p:ph type="title"/>
          </p:nvPr>
        </p:nvSpPr>
        <p:spPr>
          <a:xfrm>
            <a:off x="236394" y="3852026"/>
            <a:ext cx="4561359" cy="7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200" b="1" dirty="0"/>
              <a:t>Лаборатория по Автоматизация</a:t>
            </a:r>
            <a:endParaRPr sz="2200" b="1" dirty="0"/>
          </a:p>
        </p:txBody>
      </p:sp>
      <p:sp>
        <p:nvSpPr>
          <p:cNvPr id="2148" name="Google Shape;2148;p64"/>
          <p:cNvSpPr txBox="1">
            <a:spLocks noGrp="1"/>
          </p:cNvSpPr>
          <p:nvPr>
            <p:ph type="subTitle" idx="1"/>
          </p:nvPr>
        </p:nvSpPr>
        <p:spPr>
          <a:xfrm>
            <a:off x="5131165" y="1496413"/>
            <a:ext cx="3319048" cy="17739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  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Лабораторията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по автоматизация е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дългосрочна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инвестиция в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образованието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на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учениците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.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   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Създадени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са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условия за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провеждането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на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съвременно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и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качествено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 обучение с цел успешна реализация в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професиите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на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бъдещето</a:t>
            </a:r>
            <a:r>
              <a:rPr lang="en-US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.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endParaRPr lang="ru-RU" b="1" dirty="0">
              <a:solidFill>
                <a:srgbClr val="27397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2149" name="Google Shape;2149;p64"/>
          <p:cNvSpPr/>
          <p:nvPr/>
        </p:nvSpPr>
        <p:spPr>
          <a:xfrm>
            <a:off x="936435" y="1496413"/>
            <a:ext cx="3281410" cy="2356732"/>
          </a:xfrm>
          <a:custGeom>
            <a:avLst/>
            <a:gdLst/>
            <a:ahLst/>
            <a:cxnLst/>
            <a:rect l="l" t="t" r="r" b="b"/>
            <a:pathLst>
              <a:path w="57173" h="40482" extrusionOk="0">
                <a:moveTo>
                  <a:pt x="2170" y="0"/>
                </a:moveTo>
                <a:cubicBezTo>
                  <a:pt x="978" y="0"/>
                  <a:pt x="1" y="978"/>
                  <a:pt x="1" y="2170"/>
                </a:cubicBezTo>
                <a:lnTo>
                  <a:pt x="1" y="38312"/>
                </a:lnTo>
                <a:cubicBezTo>
                  <a:pt x="1" y="39504"/>
                  <a:pt x="978" y="40482"/>
                  <a:pt x="2170" y="40482"/>
                </a:cubicBezTo>
                <a:lnTo>
                  <a:pt x="54994" y="40482"/>
                </a:lnTo>
                <a:cubicBezTo>
                  <a:pt x="56195" y="40482"/>
                  <a:pt x="57172" y="39504"/>
                  <a:pt x="57172" y="38312"/>
                </a:cubicBezTo>
                <a:lnTo>
                  <a:pt x="57172" y="2170"/>
                </a:lnTo>
                <a:cubicBezTo>
                  <a:pt x="57172" y="978"/>
                  <a:pt x="56195" y="0"/>
                  <a:pt x="5499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1" name="Google Shape;2151;p64"/>
          <p:cNvSpPr/>
          <p:nvPr/>
        </p:nvSpPr>
        <p:spPr>
          <a:xfrm>
            <a:off x="701994" y="3749404"/>
            <a:ext cx="3750292" cy="241706"/>
          </a:xfrm>
          <a:custGeom>
            <a:avLst/>
            <a:gdLst/>
            <a:ahLst/>
            <a:cxnLst/>
            <a:rect l="l" t="t" r="r" b="b"/>
            <a:pathLst>
              <a:path w="65853" h="4770" extrusionOk="0">
                <a:moveTo>
                  <a:pt x="1" y="1"/>
                </a:moveTo>
                <a:lnTo>
                  <a:pt x="1" y="2265"/>
                </a:lnTo>
                <a:cubicBezTo>
                  <a:pt x="1" y="3646"/>
                  <a:pt x="1133" y="4769"/>
                  <a:pt x="2505" y="4769"/>
                </a:cubicBezTo>
                <a:lnTo>
                  <a:pt x="63348" y="4769"/>
                </a:lnTo>
                <a:cubicBezTo>
                  <a:pt x="64720" y="4769"/>
                  <a:pt x="65852" y="3646"/>
                  <a:pt x="65852" y="2265"/>
                </a:cubicBezTo>
                <a:lnTo>
                  <a:pt x="6585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2" name="Google Shape;2152;p64"/>
          <p:cNvSpPr/>
          <p:nvPr/>
        </p:nvSpPr>
        <p:spPr>
          <a:xfrm>
            <a:off x="2007556" y="3749404"/>
            <a:ext cx="1147144" cy="83153"/>
          </a:xfrm>
          <a:custGeom>
            <a:avLst/>
            <a:gdLst/>
            <a:ahLst/>
            <a:cxnLst/>
            <a:rect l="l" t="t" r="r" b="b"/>
            <a:pathLst>
              <a:path w="22266" h="1614" extrusionOk="0">
                <a:moveTo>
                  <a:pt x="1" y="1"/>
                </a:moveTo>
                <a:lnTo>
                  <a:pt x="1" y="773"/>
                </a:lnTo>
                <a:cubicBezTo>
                  <a:pt x="1" y="1236"/>
                  <a:pt x="378" y="1613"/>
                  <a:pt x="850" y="1613"/>
                </a:cubicBezTo>
                <a:lnTo>
                  <a:pt x="21417" y="1613"/>
                </a:lnTo>
                <a:cubicBezTo>
                  <a:pt x="21888" y="1613"/>
                  <a:pt x="22266" y="1236"/>
                  <a:pt x="22266" y="773"/>
                </a:cubicBezTo>
                <a:lnTo>
                  <a:pt x="22266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114589A9-20D2-4765-8332-06DF7CBC92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354" y="1611593"/>
            <a:ext cx="2850414" cy="2137811"/>
          </a:xfrm>
          <a:prstGeom prst="rect">
            <a:avLst/>
          </a:prstGeom>
        </p:spPr>
      </p:pic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xmlns="" id="{3D31F76B-29E5-4586-AAE9-44AEA59D6B18}"/>
              </a:ext>
            </a:extLst>
          </p:cNvPr>
          <p:cNvSpPr txBox="1"/>
          <p:nvPr/>
        </p:nvSpPr>
        <p:spPr>
          <a:xfrm>
            <a:off x="949856" y="532636"/>
            <a:ext cx="3281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СУ </a:t>
            </a:r>
            <a:r>
              <a:rPr lang="ru-RU" sz="1800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</a:t>
            </a:r>
            <a:r>
              <a:rPr lang="ru-RU" sz="18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Владимир Комаров</a:t>
            </a:r>
            <a:r>
              <a:rPr lang="ru-RU" sz="1800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</a:t>
            </a:r>
            <a:endParaRPr lang="en-US" sz="1800" b="1" dirty="0">
              <a:solidFill>
                <a:srgbClr val="27397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bg-BG" sz="18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гр. В. Търново</a:t>
            </a:r>
            <a:endParaRPr lang="en-US" sz="1800" dirty="0">
              <a:solidFill>
                <a:srgbClr val="273970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4002">
        <p15:prstTrans prst="peelOff"/>
      </p:transition>
    </mc:Choice>
    <mc:Fallback xmlns="">
      <p:transition spd="slow" advTm="140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7" grpId="0"/>
      <p:bldP spid="2148" grpId="0" build="p"/>
      <p:bldP spid="2149" grpId="0" animBg="1"/>
      <p:bldP spid="2151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="" id="{0E86274B-3FE5-4FE8-9206-3E112DDC1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0930" y="1380777"/>
            <a:ext cx="4806162" cy="3604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xmlns="" id="{2FD288BC-0315-4F64-8400-106AA8DBE4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08" y="98031"/>
            <a:ext cx="3298292" cy="24737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xmlns="" id="{AFC4AF61-AA0A-472E-B864-7759AB3FED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601" y="2631820"/>
            <a:ext cx="3218199" cy="2413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xmlns="" id="{BF5A9BA6-6225-4321-AC91-AB6F4B4BBFFC}"/>
              </a:ext>
            </a:extLst>
          </p:cNvPr>
          <p:cNvSpPr/>
          <p:nvPr/>
        </p:nvSpPr>
        <p:spPr>
          <a:xfrm>
            <a:off x="4265809" y="230693"/>
            <a:ext cx="4536403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Лаборатория по Автоматизация</a:t>
            </a:r>
            <a:endParaRPr lang="en-US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4650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1480">
        <p15:prstTrans prst="peelOff"/>
      </p:transition>
    </mc:Choice>
    <mc:Fallback xmlns="">
      <p:transition spd="slow" advTm="114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xmlns="" id="{BF5A9BA6-6225-4321-AC91-AB6F4B4BBFFC}"/>
              </a:ext>
            </a:extLst>
          </p:cNvPr>
          <p:cNvSpPr/>
          <p:nvPr/>
        </p:nvSpPr>
        <p:spPr>
          <a:xfrm>
            <a:off x="4265809" y="230693"/>
            <a:ext cx="4536403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Лаборатория по Автоматизация</a:t>
            </a:r>
            <a:endParaRPr lang="en-US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5CBB4B93-53D1-4E63-953D-B61E94B9C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60" y="89896"/>
            <a:ext cx="3429000" cy="2481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C8F27EAE-02C9-4277-B5AC-A1907B8218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4749" y="1408310"/>
            <a:ext cx="4775451" cy="3581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="" id="{1535B6BD-E59C-4406-B148-4CC3237A1C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094" y="2571750"/>
            <a:ext cx="3475865" cy="25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4834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2848">
        <p15:prstTrans prst="peelOff"/>
      </p:transition>
    </mc:Choice>
    <mc:Fallback xmlns="">
      <p:transition spd="slow" advTm="128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143;p64">
            <a:extLst>
              <a:ext uri="{FF2B5EF4-FFF2-40B4-BE49-F238E27FC236}">
                <a16:creationId xmlns:a16="http://schemas.microsoft.com/office/drawing/2014/main" xmlns="" id="{95DA9904-67F9-4AE7-9DDB-EB101FB5728E}"/>
              </a:ext>
            </a:extLst>
          </p:cNvPr>
          <p:cNvGrpSpPr/>
          <p:nvPr/>
        </p:nvGrpSpPr>
        <p:grpSpPr>
          <a:xfrm>
            <a:off x="5215608" y="2571750"/>
            <a:ext cx="3124660" cy="2186636"/>
            <a:chOff x="923625" y="255050"/>
            <a:chExt cx="1504364" cy="1504342"/>
          </a:xfrm>
        </p:grpSpPr>
        <p:sp>
          <p:nvSpPr>
            <p:cNvPr id="16" name="Google Shape;2144;p64">
              <a:extLst>
                <a:ext uri="{FF2B5EF4-FFF2-40B4-BE49-F238E27FC236}">
                  <a16:creationId xmlns:a16="http://schemas.microsoft.com/office/drawing/2014/main" xmlns="" id="{D9F25B9D-FCA5-4BF7-AB97-077EE663BA10}"/>
                </a:ext>
              </a:extLst>
            </p:cNvPr>
            <p:cNvSpPr/>
            <p:nvPr/>
          </p:nvSpPr>
          <p:spPr>
            <a:xfrm>
              <a:off x="923625" y="255050"/>
              <a:ext cx="1504364" cy="1504342"/>
            </a:xfrm>
            <a:custGeom>
              <a:avLst/>
              <a:gdLst/>
              <a:ahLst/>
              <a:cxnLst/>
              <a:rect l="l" t="t" r="r" b="b"/>
              <a:pathLst>
                <a:path w="66528" h="66527" extrusionOk="0">
                  <a:moveTo>
                    <a:pt x="1" y="0"/>
                  </a:moveTo>
                  <a:lnTo>
                    <a:pt x="1" y="66527"/>
                  </a:lnTo>
                  <a:lnTo>
                    <a:pt x="51719" y="66527"/>
                  </a:lnTo>
                  <a:lnTo>
                    <a:pt x="66528" y="51718"/>
                  </a:lnTo>
                  <a:lnTo>
                    <a:pt x="665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145;p64">
              <a:extLst>
                <a:ext uri="{FF2B5EF4-FFF2-40B4-BE49-F238E27FC236}">
                  <a16:creationId xmlns:a16="http://schemas.microsoft.com/office/drawing/2014/main" xmlns="" id="{B07A63F6-09F8-4E65-A903-D030FA719B38}"/>
                </a:ext>
              </a:extLst>
            </p:cNvPr>
            <p:cNvSpPr/>
            <p:nvPr/>
          </p:nvSpPr>
          <p:spPr>
            <a:xfrm>
              <a:off x="923625" y="255050"/>
              <a:ext cx="1504364" cy="251338"/>
            </a:xfrm>
            <a:custGeom>
              <a:avLst/>
              <a:gdLst/>
              <a:ahLst/>
              <a:cxnLst/>
              <a:rect l="l" t="t" r="r" b="b"/>
              <a:pathLst>
                <a:path w="66528" h="11115" extrusionOk="0">
                  <a:moveTo>
                    <a:pt x="1" y="0"/>
                  </a:moveTo>
                  <a:lnTo>
                    <a:pt x="1" y="11115"/>
                  </a:lnTo>
                  <a:lnTo>
                    <a:pt x="66528" y="11115"/>
                  </a:lnTo>
                  <a:lnTo>
                    <a:pt x="665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146;p64">
              <a:extLst>
                <a:ext uri="{FF2B5EF4-FFF2-40B4-BE49-F238E27FC236}">
                  <a16:creationId xmlns:a16="http://schemas.microsoft.com/office/drawing/2014/main" xmlns="" id="{E1FA3A29-D547-4929-BB07-02F9442FD538}"/>
                </a:ext>
              </a:extLst>
            </p:cNvPr>
            <p:cNvSpPr/>
            <p:nvPr/>
          </p:nvSpPr>
          <p:spPr>
            <a:xfrm>
              <a:off x="2093048" y="1424471"/>
              <a:ext cx="334891" cy="334869"/>
            </a:xfrm>
            <a:custGeom>
              <a:avLst/>
              <a:gdLst/>
              <a:ahLst/>
              <a:cxnLst/>
              <a:rect l="l" t="t" r="r" b="b"/>
              <a:pathLst>
                <a:path w="14810" h="14809" extrusionOk="0">
                  <a:moveTo>
                    <a:pt x="1" y="0"/>
                  </a:moveTo>
                  <a:lnTo>
                    <a:pt x="1" y="14809"/>
                  </a:lnTo>
                  <a:lnTo>
                    <a:pt x="148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47" name="Google Shape;2147;p64"/>
          <p:cNvSpPr txBox="1">
            <a:spLocks noGrp="1"/>
          </p:cNvSpPr>
          <p:nvPr>
            <p:ph type="title"/>
          </p:nvPr>
        </p:nvSpPr>
        <p:spPr>
          <a:xfrm>
            <a:off x="767922" y="3912583"/>
            <a:ext cx="3696470" cy="76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STEM </a:t>
            </a:r>
            <a:r>
              <a:rPr lang="ru-RU" sz="2000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център</a:t>
            </a:r>
            <a:r>
              <a:rPr lang="ru-RU" sz="20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„Автоматика“ </a:t>
            </a:r>
            <a:endParaRPr lang="en-US" sz="2000" b="1" dirty="0">
              <a:solidFill>
                <a:srgbClr val="27397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sp>
        <p:nvSpPr>
          <p:cNvPr id="2148" name="Google Shape;2148;p64"/>
          <p:cNvSpPr txBox="1">
            <a:spLocks noGrp="1"/>
          </p:cNvSpPr>
          <p:nvPr>
            <p:ph type="subTitle" idx="1"/>
          </p:nvPr>
        </p:nvSpPr>
        <p:spPr>
          <a:xfrm>
            <a:off x="5246206" y="2736927"/>
            <a:ext cx="3063464" cy="17347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b="1" dirty="0">
              <a:solidFill>
                <a:srgbClr val="27397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</a:endParaRPr>
          </a:p>
          <a:p>
            <a:pPr marL="0" lvl="0" indent="0" algn="just">
              <a:buNone/>
            </a:pPr>
            <a:r>
              <a:rPr lang="ru-RU" sz="12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  </a:t>
            </a:r>
            <a:r>
              <a:rPr lang="ru-RU" sz="1200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Център</a:t>
            </a:r>
            <a:r>
              <a:rPr lang="ru-RU" sz="12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за </a:t>
            </a:r>
            <a:r>
              <a:rPr lang="ru-RU" sz="1200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насърчаване</a:t>
            </a:r>
            <a:r>
              <a:rPr lang="ru-RU" sz="12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на </a:t>
            </a:r>
            <a:r>
              <a:rPr lang="ru-RU" sz="1200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ученето</a:t>
            </a:r>
            <a:r>
              <a:rPr lang="ru-RU" sz="12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чрез </a:t>
            </a:r>
            <a:r>
              <a:rPr lang="ru-RU" sz="1200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създаване</a:t>
            </a:r>
            <a:r>
              <a:rPr lang="ru-RU" sz="12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на </a:t>
            </a:r>
            <a:r>
              <a:rPr lang="ru-RU" sz="1200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иновативни</a:t>
            </a:r>
            <a:r>
              <a:rPr lang="ru-RU" sz="12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решения.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12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  Ролята му е да п</a:t>
            </a:r>
            <a:r>
              <a:rPr lang="ru-RU" sz="1200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овиши</a:t>
            </a:r>
            <a:r>
              <a:rPr lang="ru-RU" sz="12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 интереса на </a:t>
            </a:r>
            <a:r>
              <a:rPr lang="ru-RU" sz="1200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учениците</a:t>
            </a:r>
            <a:r>
              <a:rPr lang="ru-RU" sz="12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и </a:t>
            </a:r>
            <a:r>
              <a:rPr lang="ru-RU" sz="1200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техните</a:t>
            </a:r>
            <a:r>
              <a:rPr lang="ru-RU" sz="12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постижения в </a:t>
            </a:r>
            <a:r>
              <a:rPr lang="ru-RU" sz="1200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областта</a:t>
            </a:r>
            <a:r>
              <a:rPr lang="ru-RU" sz="12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на </a:t>
            </a:r>
            <a:r>
              <a:rPr lang="ru-RU" sz="1200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науките</a:t>
            </a:r>
            <a:r>
              <a:rPr lang="ru-RU" sz="12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и </a:t>
            </a:r>
            <a:r>
              <a:rPr lang="ru-RU" sz="1200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технологиите</a:t>
            </a:r>
            <a:r>
              <a:rPr lang="ru-RU" sz="12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b="1" dirty="0">
              <a:solidFill>
                <a:srgbClr val="27397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</a:endParaRPr>
          </a:p>
        </p:txBody>
      </p:sp>
      <p:sp>
        <p:nvSpPr>
          <p:cNvPr id="2149" name="Google Shape;2149;p64"/>
          <p:cNvSpPr/>
          <p:nvPr/>
        </p:nvSpPr>
        <p:spPr>
          <a:xfrm>
            <a:off x="803732" y="1425196"/>
            <a:ext cx="3281410" cy="2356732"/>
          </a:xfrm>
          <a:custGeom>
            <a:avLst/>
            <a:gdLst/>
            <a:ahLst/>
            <a:cxnLst/>
            <a:rect l="l" t="t" r="r" b="b"/>
            <a:pathLst>
              <a:path w="57173" h="40482" extrusionOk="0">
                <a:moveTo>
                  <a:pt x="2170" y="0"/>
                </a:moveTo>
                <a:cubicBezTo>
                  <a:pt x="978" y="0"/>
                  <a:pt x="1" y="978"/>
                  <a:pt x="1" y="2170"/>
                </a:cubicBezTo>
                <a:lnTo>
                  <a:pt x="1" y="38312"/>
                </a:lnTo>
                <a:cubicBezTo>
                  <a:pt x="1" y="39504"/>
                  <a:pt x="978" y="40482"/>
                  <a:pt x="2170" y="40482"/>
                </a:cubicBezTo>
                <a:lnTo>
                  <a:pt x="54994" y="40482"/>
                </a:lnTo>
                <a:cubicBezTo>
                  <a:pt x="56195" y="40482"/>
                  <a:pt x="57172" y="39504"/>
                  <a:pt x="57172" y="38312"/>
                </a:cubicBezTo>
                <a:lnTo>
                  <a:pt x="57172" y="2170"/>
                </a:lnTo>
                <a:cubicBezTo>
                  <a:pt x="57172" y="978"/>
                  <a:pt x="56195" y="0"/>
                  <a:pt x="5499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1" name="Google Shape;2151;p64"/>
          <p:cNvSpPr/>
          <p:nvPr/>
        </p:nvSpPr>
        <p:spPr>
          <a:xfrm>
            <a:off x="569291" y="3763624"/>
            <a:ext cx="3750292" cy="241706"/>
          </a:xfrm>
          <a:custGeom>
            <a:avLst/>
            <a:gdLst/>
            <a:ahLst/>
            <a:cxnLst/>
            <a:rect l="l" t="t" r="r" b="b"/>
            <a:pathLst>
              <a:path w="65853" h="4770" extrusionOk="0">
                <a:moveTo>
                  <a:pt x="1" y="1"/>
                </a:moveTo>
                <a:lnTo>
                  <a:pt x="1" y="2265"/>
                </a:lnTo>
                <a:cubicBezTo>
                  <a:pt x="1" y="3646"/>
                  <a:pt x="1133" y="4769"/>
                  <a:pt x="2505" y="4769"/>
                </a:cubicBezTo>
                <a:lnTo>
                  <a:pt x="63348" y="4769"/>
                </a:lnTo>
                <a:cubicBezTo>
                  <a:pt x="64720" y="4769"/>
                  <a:pt x="65852" y="3646"/>
                  <a:pt x="65852" y="2265"/>
                </a:cubicBezTo>
                <a:lnTo>
                  <a:pt x="6585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xmlns="" id="{3D31F76B-29E5-4586-AAE9-44AEA59D6B18}"/>
              </a:ext>
            </a:extLst>
          </p:cNvPr>
          <p:cNvSpPr txBox="1"/>
          <p:nvPr/>
        </p:nvSpPr>
        <p:spPr>
          <a:xfrm>
            <a:off x="949856" y="532636"/>
            <a:ext cx="3281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СУ </a:t>
            </a:r>
            <a:r>
              <a:rPr lang="ru-RU" sz="1800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„</a:t>
            </a:r>
            <a:r>
              <a:rPr lang="ru-RU" sz="18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Владимир Комаров</a:t>
            </a:r>
            <a:r>
              <a:rPr lang="ru-RU" sz="1800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“</a:t>
            </a:r>
            <a:endParaRPr lang="en-US" sz="1800" b="1" dirty="0">
              <a:solidFill>
                <a:srgbClr val="27397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bg-BG" sz="1800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гр. В. Търново</a:t>
            </a:r>
            <a:endParaRPr lang="en-US" sz="1800" dirty="0">
              <a:solidFill>
                <a:srgbClr val="273970"/>
              </a:solidFill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B33774B9-F480-4FA6-85CF-54042497AC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480" y="1463209"/>
            <a:ext cx="2967914" cy="2225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0E19277B-D298-4264-A19B-2E4E5EA9D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3712" y="704875"/>
            <a:ext cx="3776072" cy="1745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6792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9102">
        <p15:prstTrans prst="peelOff"/>
      </p:transition>
    </mc:Choice>
    <mc:Fallback xmlns="">
      <p:transition spd="slow" advTm="191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7" grpId="0"/>
      <p:bldP spid="2148" grpId="0" build="p"/>
      <p:bldP spid="2149" grpId="0" animBg="1"/>
      <p:bldP spid="2151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xmlns="" id="{BF5A9BA6-6225-4321-AC91-AB6F4B4BBFFC}"/>
              </a:ext>
            </a:extLst>
          </p:cNvPr>
          <p:cNvSpPr/>
          <p:nvPr/>
        </p:nvSpPr>
        <p:spPr>
          <a:xfrm>
            <a:off x="5072415" y="147497"/>
            <a:ext cx="3578989" cy="1077218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STEM </a:t>
            </a:r>
            <a:r>
              <a:rPr lang="ru-RU" sz="3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център</a:t>
            </a: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„Автоматика“ 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xmlns="" id="{82871769-BCEE-4DCC-A023-9019344E1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3" y="51783"/>
            <a:ext cx="4572000" cy="2571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="" id="{4D5BEBAA-C3DF-467D-B471-4F8B51EDD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3169" y="1319178"/>
            <a:ext cx="3578990" cy="201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xmlns="" id="{A53FDBF2-8C43-459E-A082-479FBA1B09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33" y="2900884"/>
            <a:ext cx="2990154" cy="22426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Картина 15">
            <a:extLst>
              <a:ext uri="{FF2B5EF4-FFF2-40B4-BE49-F238E27FC236}">
                <a16:creationId xmlns:a16="http://schemas.microsoft.com/office/drawing/2014/main" xmlns="" id="{A8C1DDF3-8438-4BCB-992B-43D5896D5B4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333" b="32141"/>
          <a:stretch/>
        </p:blipFill>
        <p:spPr>
          <a:xfrm>
            <a:off x="3515771" y="3407949"/>
            <a:ext cx="5476388" cy="1705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Office 1 - Stem">
            <a:extLst>
              <a:ext uri="{FF2B5EF4-FFF2-40B4-BE49-F238E27FC236}">
                <a16:creationId xmlns:a16="http://schemas.microsoft.com/office/drawing/2014/main" xmlns="" id="{13CBDDB1-94E7-49E2-A8B7-1A496298B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09" y="2407770"/>
            <a:ext cx="2713721" cy="117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3906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4281">
        <p15:prstTrans prst="peelOff"/>
      </p:transition>
    </mc:Choice>
    <mc:Fallback xmlns="">
      <p:transition spd="slow" advTm="142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41"/>
          <p:cNvSpPr/>
          <p:nvPr/>
        </p:nvSpPr>
        <p:spPr>
          <a:xfrm>
            <a:off x="1127430" y="4778517"/>
            <a:ext cx="6889141" cy="24"/>
          </a:xfrm>
          <a:custGeom>
            <a:avLst/>
            <a:gdLst/>
            <a:ahLst/>
            <a:cxnLst/>
            <a:rect l="l" t="t" r="r" b="b"/>
            <a:pathLst>
              <a:path w="266247" h="1" extrusionOk="0">
                <a:moveTo>
                  <a:pt x="266246" y="1"/>
                </a:moveTo>
                <a:lnTo>
                  <a:pt x="0" y="1"/>
                </a:lnTo>
                <a:lnTo>
                  <a:pt x="221370" y="1"/>
                </a:lnTo>
                <a:close/>
              </a:path>
            </a:pathLst>
          </a:custGeom>
          <a:solidFill>
            <a:srgbClr val="D2D0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2" name="Picture 4" descr="Что такое вычислительная наука и как она прямо сейчас меняет образование —  Национальный исследовательский университет «Высшая школа экономики»">
            <a:extLst>
              <a:ext uri="{FF2B5EF4-FFF2-40B4-BE49-F238E27FC236}">
                <a16:creationId xmlns:a16="http://schemas.microsoft.com/office/drawing/2014/main" xmlns="" id="{6250FAA9-A11E-4394-A529-D006036AD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253" y="948531"/>
            <a:ext cx="5618542" cy="37456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0" name="Google Shape;1180;p41"/>
          <p:cNvSpPr txBox="1">
            <a:spLocks noGrp="1"/>
          </p:cNvSpPr>
          <p:nvPr>
            <p:ph type="title"/>
          </p:nvPr>
        </p:nvSpPr>
        <p:spPr>
          <a:xfrm>
            <a:off x="714205" y="1576837"/>
            <a:ext cx="3872244" cy="147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Как да </a:t>
            </a:r>
            <a:r>
              <a:rPr lang="ru-RU" sz="3600" dirty="0" err="1"/>
              <a:t>кандидатствате</a:t>
            </a:r>
            <a:r>
              <a:rPr lang="ru-RU" sz="3600" dirty="0"/>
              <a:t> 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ru-RU" sz="3600" dirty="0"/>
              <a:t>при нас ?</a:t>
            </a:r>
            <a:endParaRPr sz="36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5088">
        <p15:prstTrans prst="drape"/>
      </p:transition>
    </mc:Choice>
    <mc:Fallback xmlns="">
      <p:transition spd="slow" advTm="50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05556E-6 0 L 3.05556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/>
              <a:t>Начин на кандидатстване ! </a:t>
            </a:r>
            <a:endParaRPr dirty="0"/>
          </a:p>
        </p:txBody>
      </p:sp>
      <p:sp>
        <p:nvSpPr>
          <p:cNvPr id="1197" name="Google Shape;1197;p43"/>
          <p:cNvSpPr txBox="1">
            <a:spLocks noGrp="1"/>
          </p:cNvSpPr>
          <p:nvPr>
            <p:ph type="title" idx="2"/>
          </p:nvPr>
        </p:nvSpPr>
        <p:spPr>
          <a:xfrm>
            <a:off x="5802719" y="807129"/>
            <a:ext cx="2463998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err="1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Балообразуване</a:t>
            </a:r>
            <a:r>
              <a:rPr lang="bg-BG" dirty="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!</a:t>
            </a:r>
            <a:endParaRPr dirty="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198" name="Google Shape;1198;p43"/>
          <p:cNvSpPr txBox="1">
            <a:spLocks noGrp="1"/>
          </p:cNvSpPr>
          <p:nvPr>
            <p:ph type="subTitle" idx="1"/>
          </p:nvPr>
        </p:nvSpPr>
        <p:spPr>
          <a:xfrm>
            <a:off x="4738421" y="2610775"/>
            <a:ext cx="3793577" cy="60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/>
              <a:t>Тест от НВО по </a:t>
            </a:r>
            <a:r>
              <a:rPr lang="ru-RU" b="1" dirty="0" err="1"/>
              <a:t>български</a:t>
            </a:r>
            <a:r>
              <a:rPr lang="ru-RU" b="1" dirty="0"/>
              <a:t> </a:t>
            </a:r>
            <a:r>
              <a:rPr lang="ru-RU" b="1" dirty="0" err="1"/>
              <a:t>език</a:t>
            </a:r>
            <a:r>
              <a:rPr lang="ru-RU" b="1" dirty="0"/>
              <a:t> и литература </a:t>
            </a:r>
            <a:r>
              <a:rPr lang="ru-RU" dirty="0"/>
              <a:t>/утроен </a:t>
            </a:r>
            <a:r>
              <a:rPr lang="ru-RU" dirty="0" err="1"/>
              <a:t>резултат</a:t>
            </a:r>
            <a:r>
              <a:rPr lang="ru-RU" dirty="0"/>
              <a:t>/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dirty="0"/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/>
              <a:t>Тест от НВО по </a:t>
            </a:r>
            <a:r>
              <a:rPr lang="ru-RU" b="1" dirty="0"/>
              <a:t>математика</a:t>
            </a:r>
            <a:r>
              <a:rPr lang="ru-RU" dirty="0"/>
              <a:t>/</a:t>
            </a:r>
            <a:r>
              <a:rPr lang="ru-RU" dirty="0" err="1"/>
              <a:t>резултат</a:t>
            </a:r>
            <a:r>
              <a:rPr lang="ru-RU" dirty="0"/>
              <a:t>/</a:t>
            </a:r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dirty="0"/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/>
              <a:t>Оценка от </a:t>
            </a:r>
            <a:r>
              <a:rPr lang="ru-RU" dirty="0" err="1"/>
              <a:t>свидетелството</a:t>
            </a:r>
            <a:r>
              <a:rPr lang="ru-RU" dirty="0"/>
              <a:t> за </a:t>
            </a:r>
            <a:r>
              <a:rPr lang="ru-RU" dirty="0" err="1"/>
              <a:t>основно</a:t>
            </a:r>
            <a:r>
              <a:rPr lang="ru-RU" dirty="0"/>
              <a:t> образование по </a:t>
            </a:r>
            <a:r>
              <a:rPr lang="ru-RU" b="1" dirty="0"/>
              <a:t>технологии и </a:t>
            </a:r>
            <a:r>
              <a:rPr lang="ru-RU" b="1" dirty="0" err="1"/>
              <a:t>предприемачество</a:t>
            </a:r>
            <a:endParaRPr lang="ru-RU" b="1" dirty="0"/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dirty="0"/>
          </a:p>
          <a:p>
            <a:pPr marL="342900" lvl="0" indent="-34290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/>
              <a:t>Оценка от </a:t>
            </a:r>
            <a:r>
              <a:rPr lang="ru-RU" dirty="0" err="1"/>
              <a:t>свидетелството</a:t>
            </a:r>
            <a:r>
              <a:rPr lang="ru-RU" dirty="0"/>
              <a:t> за </a:t>
            </a:r>
            <a:r>
              <a:rPr lang="ru-RU" dirty="0" err="1"/>
              <a:t>основно</a:t>
            </a:r>
            <a:r>
              <a:rPr lang="ru-RU" dirty="0"/>
              <a:t> образование по </a:t>
            </a:r>
            <a:r>
              <a:rPr lang="ru-RU" b="1" dirty="0" err="1"/>
              <a:t>информационни</a:t>
            </a:r>
            <a:r>
              <a:rPr lang="ru-RU" b="1" dirty="0"/>
              <a:t> технологии</a:t>
            </a:r>
          </a:p>
        </p:txBody>
      </p:sp>
      <p:grpSp>
        <p:nvGrpSpPr>
          <p:cNvPr id="1202" name="Google Shape;1202;p43"/>
          <p:cNvGrpSpPr/>
          <p:nvPr/>
        </p:nvGrpSpPr>
        <p:grpSpPr>
          <a:xfrm rot="352125">
            <a:off x="2097057" y="1276398"/>
            <a:ext cx="1122573" cy="1122557"/>
            <a:chOff x="923625" y="255050"/>
            <a:chExt cx="1504364" cy="1504342"/>
          </a:xfrm>
        </p:grpSpPr>
        <p:sp>
          <p:nvSpPr>
            <p:cNvPr id="1203" name="Google Shape;1203;p43"/>
            <p:cNvSpPr/>
            <p:nvPr/>
          </p:nvSpPr>
          <p:spPr>
            <a:xfrm>
              <a:off x="923625" y="255050"/>
              <a:ext cx="1504364" cy="1504342"/>
            </a:xfrm>
            <a:custGeom>
              <a:avLst/>
              <a:gdLst/>
              <a:ahLst/>
              <a:cxnLst/>
              <a:rect l="l" t="t" r="r" b="b"/>
              <a:pathLst>
                <a:path w="66528" h="66527" extrusionOk="0">
                  <a:moveTo>
                    <a:pt x="1" y="0"/>
                  </a:moveTo>
                  <a:lnTo>
                    <a:pt x="1" y="66527"/>
                  </a:lnTo>
                  <a:lnTo>
                    <a:pt x="51719" y="66527"/>
                  </a:lnTo>
                  <a:lnTo>
                    <a:pt x="66528" y="51718"/>
                  </a:lnTo>
                  <a:lnTo>
                    <a:pt x="665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3"/>
            <p:cNvSpPr/>
            <p:nvPr/>
          </p:nvSpPr>
          <p:spPr>
            <a:xfrm>
              <a:off x="923625" y="255050"/>
              <a:ext cx="1504364" cy="251338"/>
            </a:xfrm>
            <a:custGeom>
              <a:avLst/>
              <a:gdLst/>
              <a:ahLst/>
              <a:cxnLst/>
              <a:rect l="l" t="t" r="r" b="b"/>
              <a:pathLst>
                <a:path w="66528" h="11115" extrusionOk="0">
                  <a:moveTo>
                    <a:pt x="1" y="0"/>
                  </a:moveTo>
                  <a:lnTo>
                    <a:pt x="1" y="11115"/>
                  </a:lnTo>
                  <a:lnTo>
                    <a:pt x="66528" y="11115"/>
                  </a:lnTo>
                  <a:lnTo>
                    <a:pt x="665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3"/>
            <p:cNvSpPr/>
            <p:nvPr/>
          </p:nvSpPr>
          <p:spPr>
            <a:xfrm>
              <a:off x="2093048" y="1424471"/>
              <a:ext cx="334891" cy="334869"/>
            </a:xfrm>
            <a:custGeom>
              <a:avLst/>
              <a:gdLst/>
              <a:ahLst/>
              <a:cxnLst/>
              <a:rect l="l" t="t" r="r" b="b"/>
              <a:pathLst>
                <a:path w="14810" h="14809" extrusionOk="0">
                  <a:moveTo>
                    <a:pt x="1" y="0"/>
                  </a:moveTo>
                  <a:lnTo>
                    <a:pt x="1" y="14809"/>
                  </a:lnTo>
                  <a:lnTo>
                    <a:pt x="148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2" name="Google Shape;1212;p43"/>
          <p:cNvGrpSpPr/>
          <p:nvPr/>
        </p:nvGrpSpPr>
        <p:grpSpPr>
          <a:xfrm>
            <a:off x="5060832" y="776625"/>
            <a:ext cx="484436" cy="522885"/>
            <a:chOff x="2662884" y="1513044"/>
            <a:chExt cx="322914" cy="348543"/>
          </a:xfrm>
        </p:grpSpPr>
        <p:sp>
          <p:nvSpPr>
            <p:cNvPr id="1213" name="Google Shape;1213;p43"/>
            <p:cNvSpPr/>
            <p:nvPr/>
          </p:nvSpPr>
          <p:spPr>
            <a:xfrm>
              <a:off x="2662884" y="1513044"/>
              <a:ext cx="260663" cy="348543"/>
            </a:xfrm>
            <a:custGeom>
              <a:avLst/>
              <a:gdLst/>
              <a:ahLst/>
              <a:cxnLst/>
              <a:rect l="l" t="t" r="r" b="b"/>
              <a:pathLst>
                <a:path w="8228" h="11002" extrusionOk="0">
                  <a:moveTo>
                    <a:pt x="5692" y="0"/>
                  </a:moveTo>
                  <a:cubicBezTo>
                    <a:pt x="5597" y="0"/>
                    <a:pt x="5525" y="72"/>
                    <a:pt x="5525" y="167"/>
                  </a:cubicBezTo>
                  <a:cubicBezTo>
                    <a:pt x="5525" y="250"/>
                    <a:pt x="5597" y="322"/>
                    <a:pt x="5692" y="322"/>
                  </a:cubicBezTo>
                  <a:lnTo>
                    <a:pt x="7907" y="322"/>
                  </a:lnTo>
                  <a:lnTo>
                    <a:pt x="7907" y="10668"/>
                  </a:lnTo>
                  <a:lnTo>
                    <a:pt x="334" y="10668"/>
                  </a:lnTo>
                  <a:lnTo>
                    <a:pt x="334" y="9406"/>
                  </a:lnTo>
                  <a:cubicBezTo>
                    <a:pt x="334" y="9311"/>
                    <a:pt x="251" y="9240"/>
                    <a:pt x="167" y="9240"/>
                  </a:cubicBezTo>
                  <a:cubicBezTo>
                    <a:pt x="72" y="9240"/>
                    <a:pt x="1" y="9311"/>
                    <a:pt x="1" y="9406"/>
                  </a:cubicBezTo>
                  <a:lnTo>
                    <a:pt x="1" y="10835"/>
                  </a:lnTo>
                  <a:cubicBezTo>
                    <a:pt x="1" y="10918"/>
                    <a:pt x="72" y="11002"/>
                    <a:pt x="167" y="11002"/>
                  </a:cubicBezTo>
                  <a:lnTo>
                    <a:pt x="8049" y="11002"/>
                  </a:lnTo>
                  <a:cubicBezTo>
                    <a:pt x="8145" y="11002"/>
                    <a:pt x="8216" y="10918"/>
                    <a:pt x="8216" y="10835"/>
                  </a:cubicBezTo>
                  <a:lnTo>
                    <a:pt x="8216" y="179"/>
                  </a:lnTo>
                  <a:cubicBezTo>
                    <a:pt x="8228" y="60"/>
                    <a:pt x="8157" y="0"/>
                    <a:pt x="807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3"/>
            <p:cNvSpPr/>
            <p:nvPr/>
          </p:nvSpPr>
          <p:spPr>
            <a:xfrm>
              <a:off x="2663264" y="1513044"/>
              <a:ext cx="165243" cy="282554"/>
            </a:xfrm>
            <a:custGeom>
              <a:avLst/>
              <a:gdLst/>
              <a:ahLst/>
              <a:cxnLst/>
              <a:rect l="l" t="t" r="r" b="b"/>
              <a:pathLst>
                <a:path w="5216" h="8919" extrusionOk="0">
                  <a:moveTo>
                    <a:pt x="2358" y="548"/>
                  </a:moveTo>
                  <a:lnTo>
                    <a:pt x="2358" y="2346"/>
                  </a:lnTo>
                  <a:lnTo>
                    <a:pt x="560" y="2346"/>
                  </a:lnTo>
                  <a:lnTo>
                    <a:pt x="2358" y="548"/>
                  </a:lnTo>
                  <a:close/>
                  <a:moveTo>
                    <a:pt x="2537" y="0"/>
                  </a:moveTo>
                  <a:cubicBezTo>
                    <a:pt x="2418" y="0"/>
                    <a:pt x="2299" y="167"/>
                    <a:pt x="2227" y="238"/>
                  </a:cubicBezTo>
                  <a:lnTo>
                    <a:pt x="108" y="2346"/>
                  </a:lnTo>
                  <a:cubicBezTo>
                    <a:pt x="60" y="2393"/>
                    <a:pt x="1" y="2441"/>
                    <a:pt x="1" y="2513"/>
                  </a:cubicBezTo>
                  <a:lnTo>
                    <a:pt x="1" y="8751"/>
                  </a:lnTo>
                  <a:cubicBezTo>
                    <a:pt x="1" y="8835"/>
                    <a:pt x="72" y="8918"/>
                    <a:pt x="167" y="8918"/>
                  </a:cubicBezTo>
                  <a:cubicBezTo>
                    <a:pt x="263" y="8918"/>
                    <a:pt x="334" y="8835"/>
                    <a:pt x="334" y="8751"/>
                  </a:cubicBezTo>
                  <a:lnTo>
                    <a:pt x="334" y="2667"/>
                  </a:lnTo>
                  <a:lnTo>
                    <a:pt x="2525" y="2667"/>
                  </a:lnTo>
                  <a:cubicBezTo>
                    <a:pt x="2608" y="2667"/>
                    <a:pt x="2680" y="2584"/>
                    <a:pt x="2680" y="2501"/>
                  </a:cubicBezTo>
                  <a:lnTo>
                    <a:pt x="2680" y="310"/>
                  </a:lnTo>
                  <a:lnTo>
                    <a:pt x="5049" y="310"/>
                  </a:lnTo>
                  <a:cubicBezTo>
                    <a:pt x="5144" y="310"/>
                    <a:pt x="5216" y="238"/>
                    <a:pt x="5216" y="143"/>
                  </a:cubicBezTo>
                  <a:cubicBezTo>
                    <a:pt x="5216" y="60"/>
                    <a:pt x="5132" y="0"/>
                    <a:pt x="50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3"/>
            <p:cNvSpPr/>
            <p:nvPr/>
          </p:nvSpPr>
          <p:spPr>
            <a:xfrm>
              <a:off x="2717596" y="1747634"/>
              <a:ext cx="152412" cy="10613"/>
            </a:xfrm>
            <a:custGeom>
              <a:avLst/>
              <a:gdLst/>
              <a:ahLst/>
              <a:cxnLst/>
              <a:rect l="l" t="t" r="r" b="b"/>
              <a:pathLst>
                <a:path w="4811" h="335" extrusionOk="0">
                  <a:moveTo>
                    <a:pt x="167" y="1"/>
                  </a:moveTo>
                  <a:cubicBezTo>
                    <a:pt x="72" y="1"/>
                    <a:pt x="0" y="84"/>
                    <a:pt x="0" y="168"/>
                  </a:cubicBezTo>
                  <a:cubicBezTo>
                    <a:pt x="0" y="263"/>
                    <a:pt x="72" y="334"/>
                    <a:pt x="167" y="334"/>
                  </a:cubicBezTo>
                  <a:lnTo>
                    <a:pt x="4644" y="334"/>
                  </a:lnTo>
                  <a:cubicBezTo>
                    <a:pt x="4739" y="334"/>
                    <a:pt x="4810" y="263"/>
                    <a:pt x="4810" y="168"/>
                  </a:cubicBezTo>
                  <a:cubicBezTo>
                    <a:pt x="4798" y="84"/>
                    <a:pt x="4739" y="1"/>
                    <a:pt x="46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3"/>
            <p:cNvSpPr/>
            <p:nvPr/>
          </p:nvSpPr>
          <p:spPr>
            <a:xfrm>
              <a:off x="2788876" y="1809886"/>
              <a:ext cx="81132" cy="10581"/>
            </a:xfrm>
            <a:custGeom>
              <a:avLst/>
              <a:gdLst/>
              <a:ahLst/>
              <a:cxnLst/>
              <a:rect l="l" t="t" r="r" b="b"/>
              <a:pathLst>
                <a:path w="2561" h="334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2394" y="334"/>
                  </a:lnTo>
                  <a:cubicBezTo>
                    <a:pt x="2489" y="334"/>
                    <a:pt x="2560" y="262"/>
                    <a:pt x="2560" y="167"/>
                  </a:cubicBezTo>
                  <a:cubicBezTo>
                    <a:pt x="2560" y="84"/>
                    <a:pt x="2489" y="1"/>
                    <a:pt x="23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3"/>
            <p:cNvSpPr/>
            <p:nvPr/>
          </p:nvSpPr>
          <p:spPr>
            <a:xfrm>
              <a:off x="2717596" y="1722385"/>
              <a:ext cx="152412" cy="10201"/>
            </a:xfrm>
            <a:custGeom>
              <a:avLst/>
              <a:gdLst/>
              <a:ahLst/>
              <a:cxnLst/>
              <a:rect l="l" t="t" r="r" b="b"/>
              <a:pathLst>
                <a:path w="4811" h="322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22"/>
                    <a:pt x="167" y="322"/>
                  </a:cubicBezTo>
                  <a:lnTo>
                    <a:pt x="4644" y="322"/>
                  </a:lnTo>
                  <a:cubicBezTo>
                    <a:pt x="4739" y="322"/>
                    <a:pt x="4810" y="250"/>
                    <a:pt x="4810" y="167"/>
                  </a:cubicBezTo>
                  <a:cubicBezTo>
                    <a:pt x="4798" y="60"/>
                    <a:pt x="4739" y="0"/>
                    <a:pt x="46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3"/>
            <p:cNvSpPr/>
            <p:nvPr/>
          </p:nvSpPr>
          <p:spPr>
            <a:xfrm>
              <a:off x="2717596" y="1696344"/>
              <a:ext cx="152412" cy="10613"/>
            </a:xfrm>
            <a:custGeom>
              <a:avLst/>
              <a:gdLst/>
              <a:ahLst/>
              <a:cxnLst/>
              <a:rect l="l" t="t" r="r" b="b"/>
              <a:pathLst>
                <a:path w="4811" h="335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34"/>
                    <a:pt x="167" y="334"/>
                  </a:cubicBezTo>
                  <a:lnTo>
                    <a:pt x="4644" y="334"/>
                  </a:lnTo>
                  <a:cubicBezTo>
                    <a:pt x="4739" y="334"/>
                    <a:pt x="4810" y="251"/>
                    <a:pt x="4810" y="167"/>
                  </a:cubicBezTo>
                  <a:cubicBezTo>
                    <a:pt x="4798" y="72"/>
                    <a:pt x="4739" y="1"/>
                    <a:pt x="46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3"/>
            <p:cNvSpPr/>
            <p:nvPr/>
          </p:nvSpPr>
          <p:spPr>
            <a:xfrm>
              <a:off x="2717596" y="1670335"/>
              <a:ext cx="152412" cy="10581"/>
            </a:xfrm>
            <a:custGeom>
              <a:avLst/>
              <a:gdLst/>
              <a:ahLst/>
              <a:cxnLst/>
              <a:rect l="l" t="t" r="r" b="b"/>
              <a:pathLst>
                <a:path w="4811" h="334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lnTo>
                    <a:pt x="4644" y="334"/>
                  </a:lnTo>
                  <a:cubicBezTo>
                    <a:pt x="4739" y="334"/>
                    <a:pt x="4810" y="262"/>
                    <a:pt x="4810" y="167"/>
                  </a:cubicBezTo>
                  <a:cubicBezTo>
                    <a:pt x="4810" y="84"/>
                    <a:pt x="4739" y="0"/>
                    <a:pt x="464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3"/>
            <p:cNvSpPr/>
            <p:nvPr/>
          </p:nvSpPr>
          <p:spPr>
            <a:xfrm>
              <a:off x="2778326" y="1594145"/>
              <a:ext cx="31332" cy="61111"/>
            </a:xfrm>
            <a:custGeom>
              <a:avLst/>
              <a:gdLst/>
              <a:ahLst/>
              <a:cxnLst/>
              <a:rect l="l" t="t" r="r" b="b"/>
              <a:pathLst>
                <a:path w="989" h="1929" extrusionOk="0">
                  <a:moveTo>
                    <a:pt x="179" y="0"/>
                  </a:moveTo>
                  <a:cubicBezTo>
                    <a:pt x="95" y="0"/>
                    <a:pt x="12" y="72"/>
                    <a:pt x="12" y="167"/>
                  </a:cubicBezTo>
                  <a:cubicBezTo>
                    <a:pt x="12" y="250"/>
                    <a:pt x="95" y="322"/>
                    <a:pt x="179" y="322"/>
                  </a:cubicBezTo>
                  <a:lnTo>
                    <a:pt x="333" y="322"/>
                  </a:lnTo>
                  <a:lnTo>
                    <a:pt x="333" y="1607"/>
                  </a:lnTo>
                  <a:lnTo>
                    <a:pt x="167" y="1607"/>
                  </a:lnTo>
                  <a:cubicBezTo>
                    <a:pt x="72" y="1607"/>
                    <a:pt x="0" y="1679"/>
                    <a:pt x="0" y="1774"/>
                  </a:cubicBezTo>
                  <a:cubicBezTo>
                    <a:pt x="0" y="1858"/>
                    <a:pt x="72" y="1929"/>
                    <a:pt x="167" y="1929"/>
                  </a:cubicBezTo>
                  <a:lnTo>
                    <a:pt x="822" y="1929"/>
                  </a:lnTo>
                  <a:cubicBezTo>
                    <a:pt x="905" y="1929"/>
                    <a:pt x="988" y="1858"/>
                    <a:pt x="988" y="1774"/>
                  </a:cubicBezTo>
                  <a:cubicBezTo>
                    <a:pt x="976" y="1679"/>
                    <a:pt x="893" y="1607"/>
                    <a:pt x="810" y="1607"/>
                  </a:cubicBezTo>
                  <a:lnTo>
                    <a:pt x="643" y="1607"/>
                  </a:lnTo>
                  <a:lnTo>
                    <a:pt x="643" y="167"/>
                  </a:lnTo>
                  <a:cubicBezTo>
                    <a:pt x="643" y="72"/>
                    <a:pt x="572" y="0"/>
                    <a:pt x="4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3"/>
            <p:cNvSpPr/>
            <p:nvPr/>
          </p:nvSpPr>
          <p:spPr>
            <a:xfrm>
              <a:off x="2782476" y="1575263"/>
              <a:ext cx="16220" cy="15872"/>
            </a:xfrm>
            <a:custGeom>
              <a:avLst/>
              <a:gdLst/>
              <a:ahLst/>
              <a:cxnLst/>
              <a:rect l="l" t="t" r="r" b="b"/>
              <a:pathLst>
                <a:path w="512" h="501" extrusionOk="0">
                  <a:moveTo>
                    <a:pt x="262" y="1"/>
                  </a:moveTo>
                  <a:cubicBezTo>
                    <a:pt x="131" y="1"/>
                    <a:pt x="0" y="120"/>
                    <a:pt x="0" y="251"/>
                  </a:cubicBezTo>
                  <a:cubicBezTo>
                    <a:pt x="0" y="382"/>
                    <a:pt x="119" y="501"/>
                    <a:pt x="262" y="501"/>
                  </a:cubicBezTo>
                  <a:cubicBezTo>
                    <a:pt x="393" y="501"/>
                    <a:pt x="512" y="382"/>
                    <a:pt x="512" y="251"/>
                  </a:cubicBezTo>
                  <a:cubicBezTo>
                    <a:pt x="512" y="120"/>
                    <a:pt x="393" y="1"/>
                    <a:pt x="26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3"/>
            <p:cNvSpPr/>
            <p:nvPr/>
          </p:nvSpPr>
          <p:spPr>
            <a:xfrm>
              <a:off x="2943537" y="1513044"/>
              <a:ext cx="42261" cy="347783"/>
            </a:xfrm>
            <a:custGeom>
              <a:avLst/>
              <a:gdLst/>
              <a:ahLst/>
              <a:cxnLst/>
              <a:rect l="l" t="t" r="r" b="b"/>
              <a:pathLst>
                <a:path w="1334" h="10978" extrusionOk="0">
                  <a:moveTo>
                    <a:pt x="667" y="310"/>
                  </a:moveTo>
                  <a:cubicBezTo>
                    <a:pt x="857" y="310"/>
                    <a:pt x="1012" y="477"/>
                    <a:pt x="1012" y="655"/>
                  </a:cubicBezTo>
                  <a:lnTo>
                    <a:pt x="1012" y="1477"/>
                  </a:lnTo>
                  <a:lnTo>
                    <a:pt x="321" y="1477"/>
                  </a:lnTo>
                  <a:lnTo>
                    <a:pt x="321" y="655"/>
                  </a:lnTo>
                  <a:cubicBezTo>
                    <a:pt x="321" y="465"/>
                    <a:pt x="488" y="310"/>
                    <a:pt x="667" y="310"/>
                  </a:cubicBezTo>
                  <a:close/>
                  <a:moveTo>
                    <a:pt x="1024" y="1798"/>
                  </a:moveTo>
                  <a:lnTo>
                    <a:pt x="1024" y="2453"/>
                  </a:lnTo>
                  <a:lnTo>
                    <a:pt x="321" y="2453"/>
                  </a:lnTo>
                  <a:lnTo>
                    <a:pt x="321" y="1798"/>
                  </a:lnTo>
                  <a:close/>
                  <a:moveTo>
                    <a:pt x="964" y="9597"/>
                  </a:moveTo>
                  <a:lnTo>
                    <a:pt x="833" y="10525"/>
                  </a:lnTo>
                  <a:cubicBezTo>
                    <a:pt x="810" y="10597"/>
                    <a:pt x="750" y="10656"/>
                    <a:pt x="679" y="10656"/>
                  </a:cubicBezTo>
                  <a:cubicBezTo>
                    <a:pt x="607" y="10656"/>
                    <a:pt x="536" y="10597"/>
                    <a:pt x="536" y="10525"/>
                  </a:cubicBezTo>
                  <a:lnTo>
                    <a:pt x="417" y="9597"/>
                  </a:lnTo>
                  <a:close/>
                  <a:moveTo>
                    <a:pt x="667" y="0"/>
                  </a:moveTo>
                  <a:cubicBezTo>
                    <a:pt x="298" y="0"/>
                    <a:pt x="0" y="298"/>
                    <a:pt x="0" y="667"/>
                  </a:cubicBezTo>
                  <a:lnTo>
                    <a:pt x="0" y="1631"/>
                  </a:lnTo>
                  <a:lnTo>
                    <a:pt x="0" y="2822"/>
                  </a:lnTo>
                  <a:lnTo>
                    <a:pt x="0" y="4810"/>
                  </a:lnTo>
                  <a:cubicBezTo>
                    <a:pt x="0" y="4894"/>
                    <a:pt x="71" y="4965"/>
                    <a:pt x="167" y="4965"/>
                  </a:cubicBezTo>
                  <a:cubicBezTo>
                    <a:pt x="250" y="4965"/>
                    <a:pt x="321" y="4894"/>
                    <a:pt x="321" y="4810"/>
                  </a:cubicBezTo>
                  <a:lnTo>
                    <a:pt x="321" y="2763"/>
                  </a:lnTo>
                  <a:lnTo>
                    <a:pt x="1024" y="2763"/>
                  </a:lnTo>
                  <a:lnTo>
                    <a:pt x="1024" y="9275"/>
                  </a:lnTo>
                  <a:lnTo>
                    <a:pt x="321" y="9275"/>
                  </a:lnTo>
                  <a:lnTo>
                    <a:pt x="321" y="5430"/>
                  </a:lnTo>
                  <a:cubicBezTo>
                    <a:pt x="321" y="5346"/>
                    <a:pt x="250" y="5263"/>
                    <a:pt x="167" y="5263"/>
                  </a:cubicBezTo>
                  <a:cubicBezTo>
                    <a:pt x="71" y="5263"/>
                    <a:pt x="0" y="5346"/>
                    <a:pt x="0" y="5430"/>
                  </a:cubicBezTo>
                  <a:lnTo>
                    <a:pt x="0" y="9430"/>
                  </a:lnTo>
                  <a:cubicBezTo>
                    <a:pt x="0" y="9490"/>
                    <a:pt x="24" y="9537"/>
                    <a:pt x="60" y="9561"/>
                  </a:cubicBezTo>
                  <a:lnTo>
                    <a:pt x="191" y="10561"/>
                  </a:lnTo>
                  <a:cubicBezTo>
                    <a:pt x="226" y="10799"/>
                    <a:pt x="429" y="10978"/>
                    <a:pt x="667" y="10978"/>
                  </a:cubicBezTo>
                  <a:cubicBezTo>
                    <a:pt x="905" y="10978"/>
                    <a:pt x="1119" y="10799"/>
                    <a:pt x="1143" y="10561"/>
                  </a:cubicBezTo>
                  <a:lnTo>
                    <a:pt x="1274" y="9561"/>
                  </a:lnTo>
                  <a:cubicBezTo>
                    <a:pt x="1322" y="9537"/>
                    <a:pt x="1334" y="9490"/>
                    <a:pt x="1334" y="9430"/>
                  </a:cubicBezTo>
                  <a:lnTo>
                    <a:pt x="1334" y="2822"/>
                  </a:lnTo>
                  <a:lnTo>
                    <a:pt x="1334" y="1631"/>
                  </a:lnTo>
                  <a:lnTo>
                    <a:pt x="1334" y="667"/>
                  </a:lnTo>
                  <a:cubicBezTo>
                    <a:pt x="1334" y="298"/>
                    <a:pt x="1036" y="0"/>
                    <a:pt x="66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3" name="Google Shape;1223;p43"/>
          <p:cNvGrpSpPr/>
          <p:nvPr/>
        </p:nvGrpSpPr>
        <p:grpSpPr>
          <a:xfrm rot="351873">
            <a:off x="2431332" y="1583543"/>
            <a:ext cx="417794" cy="590133"/>
            <a:chOff x="1333682" y="3344330"/>
            <a:chExt cx="271213" cy="383088"/>
          </a:xfrm>
        </p:grpSpPr>
        <p:sp>
          <p:nvSpPr>
            <p:cNvPr id="1224" name="Google Shape;1224;p43"/>
            <p:cNvSpPr/>
            <p:nvPr/>
          </p:nvSpPr>
          <p:spPr>
            <a:xfrm>
              <a:off x="1334065" y="3377332"/>
              <a:ext cx="270831" cy="350086"/>
            </a:xfrm>
            <a:custGeom>
              <a:avLst/>
              <a:gdLst/>
              <a:ahLst/>
              <a:cxnLst/>
              <a:rect l="l" t="t" r="r" b="b"/>
              <a:pathLst>
                <a:path w="8502" h="10990" extrusionOk="0">
                  <a:moveTo>
                    <a:pt x="6502" y="0"/>
                  </a:moveTo>
                  <a:cubicBezTo>
                    <a:pt x="6406" y="0"/>
                    <a:pt x="6323" y="84"/>
                    <a:pt x="6323" y="191"/>
                  </a:cubicBezTo>
                  <a:cubicBezTo>
                    <a:pt x="6323" y="286"/>
                    <a:pt x="6406" y="369"/>
                    <a:pt x="6502" y="369"/>
                  </a:cubicBezTo>
                  <a:lnTo>
                    <a:pt x="7276" y="369"/>
                  </a:lnTo>
                  <a:cubicBezTo>
                    <a:pt x="7383" y="369"/>
                    <a:pt x="7454" y="441"/>
                    <a:pt x="7454" y="548"/>
                  </a:cubicBezTo>
                  <a:lnTo>
                    <a:pt x="7454" y="9490"/>
                  </a:lnTo>
                  <a:cubicBezTo>
                    <a:pt x="7454" y="9597"/>
                    <a:pt x="7383" y="9668"/>
                    <a:pt x="7276" y="9668"/>
                  </a:cubicBezTo>
                  <a:lnTo>
                    <a:pt x="537" y="9668"/>
                  </a:lnTo>
                  <a:cubicBezTo>
                    <a:pt x="429" y="9668"/>
                    <a:pt x="358" y="9597"/>
                    <a:pt x="358" y="9490"/>
                  </a:cubicBezTo>
                  <a:lnTo>
                    <a:pt x="358" y="8775"/>
                  </a:lnTo>
                  <a:cubicBezTo>
                    <a:pt x="358" y="8668"/>
                    <a:pt x="287" y="8597"/>
                    <a:pt x="179" y="8597"/>
                  </a:cubicBezTo>
                  <a:cubicBezTo>
                    <a:pt x="72" y="8597"/>
                    <a:pt x="1" y="8668"/>
                    <a:pt x="1" y="8775"/>
                  </a:cubicBezTo>
                  <a:lnTo>
                    <a:pt x="1" y="9490"/>
                  </a:lnTo>
                  <a:cubicBezTo>
                    <a:pt x="1" y="9787"/>
                    <a:pt x="239" y="10013"/>
                    <a:pt x="525" y="10013"/>
                  </a:cubicBezTo>
                  <a:lnTo>
                    <a:pt x="703" y="10013"/>
                  </a:lnTo>
                  <a:lnTo>
                    <a:pt x="703" y="10466"/>
                  </a:lnTo>
                  <a:cubicBezTo>
                    <a:pt x="703" y="10763"/>
                    <a:pt x="941" y="10990"/>
                    <a:pt x="1227" y="10990"/>
                  </a:cubicBezTo>
                  <a:lnTo>
                    <a:pt x="7966" y="10990"/>
                  </a:lnTo>
                  <a:cubicBezTo>
                    <a:pt x="8264" y="10990"/>
                    <a:pt x="8490" y="10752"/>
                    <a:pt x="8490" y="10466"/>
                  </a:cubicBezTo>
                  <a:lnTo>
                    <a:pt x="8490" y="10252"/>
                  </a:lnTo>
                  <a:cubicBezTo>
                    <a:pt x="8490" y="10144"/>
                    <a:pt x="8407" y="10073"/>
                    <a:pt x="8311" y="10073"/>
                  </a:cubicBezTo>
                  <a:cubicBezTo>
                    <a:pt x="8204" y="10073"/>
                    <a:pt x="8133" y="10144"/>
                    <a:pt x="8133" y="10252"/>
                  </a:cubicBezTo>
                  <a:lnTo>
                    <a:pt x="8133" y="10466"/>
                  </a:lnTo>
                  <a:cubicBezTo>
                    <a:pt x="8133" y="10573"/>
                    <a:pt x="8049" y="10644"/>
                    <a:pt x="7954" y="10644"/>
                  </a:cubicBezTo>
                  <a:lnTo>
                    <a:pt x="1203" y="10644"/>
                  </a:lnTo>
                  <a:cubicBezTo>
                    <a:pt x="1108" y="10644"/>
                    <a:pt x="1025" y="10573"/>
                    <a:pt x="1025" y="10466"/>
                  </a:cubicBezTo>
                  <a:lnTo>
                    <a:pt x="1025" y="10013"/>
                  </a:lnTo>
                  <a:lnTo>
                    <a:pt x="7264" y="10013"/>
                  </a:lnTo>
                  <a:cubicBezTo>
                    <a:pt x="7561" y="10013"/>
                    <a:pt x="7788" y="9775"/>
                    <a:pt x="7788" y="9490"/>
                  </a:cubicBezTo>
                  <a:lnTo>
                    <a:pt x="7788" y="1358"/>
                  </a:lnTo>
                  <a:lnTo>
                    <a:pt x="7966" y="1358"/>
                  </a:lnTo>
                  <a:cubicBezTo>
                    <a:pt x="8061" y="1358"/>
                    <a:pt x="8145" y="1441"/>
                    <a:pt x="8145" y="1536"/>
                  </a:cubicBezTo>
                  <a:lnTo>
                    <a:pt x="8145" y="9501"/>
                  </a:lnTo>
                  <a:cubicBezTo>
                    <a:pt x="8145" y="9573"/>
                    <a:pt x="8228" y="9656"/>
                    <a:pt x="8323" y="9656"/>
                  </a:cubicBezTo>
                  <a:cubicBezTo>
                    <a:pt x="8430" y="9656"/>
                    <a:pt x="8502" y="9573"/>
                    <a:pt x="8502" y="9478"/>
                  </a:cubicBezTo>
                  <a:lnTo>
                    <a:pt x="8502" y="1512"/>
                  </a:lnTo>
                  <a:cubicBezTo>
                    <a:pt x="8502" y="1215"/>
                    <a:pt x="8264" y="988"/>
                    <a:pt x="7978" y="988"/>
                  </a:cubicBezTo>
                  <a:lnTo>
                    <a:pt x="7799" y="988"/>
                  </a:lnTo>
                  <a:lnTo>
                    <a:pt x="7799" y="524"/>
                  </a:lnTo>
                  <a:cubicBezTo>
                    <a:pt x="7799" y="226"/>
                    <a:pt x="7561" y="0"/>
                    <a:pt x="72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3"/>
            <p:cNvSpPr/>
            <p:nvPr/>
          </p:nvSpPr>
          <p:spPr>
            <a:xfrm>
              <a:off x="1333682" y="3344330"/>
              <a:ext cx="189697" cy="292461"/>
            </a:xfrm>
            <a:custGeom>
              <a:avLst/>
              <a:gdLst/>
              <a:ahLst/>
              <a:cxnLst/>
              <a:rect l="l" t="t" r="r" b="b"/>
              <a:pathLst>
                <a:path w="5955" h="9181" extrusionOk="0">
                  <a:moveTo>
                    <a:pt x="2430" y="370"/>
                  </a:moveTo>
                  <a:cubicBezTo>
                    <a:pt x="2489" y="370"/>
                    <a:pt x="2549" y="429"/>
                    <a:pt x="2549" y="489"/>
                  </a:cubicBezTo>
                  <a:lnTo>
                    <a:pt x="2549" y="727"/>
                  </a:lnTo>
                  <a:lnTo>
                    <a:pt x="1858" y="727"/>
                  </a:lnTo>
                  <a:lnTo>
                    <a:pt x="1858" y="489"/>
                  </a:lnTo>
                  <a:cubicBezTo>
                    <a:pt x="1858" y="429"/>
                    <a:pt x="1918" y="370"/>
                    <a:pt x="1977" y="370"/>
                  </a:cubicBezTo>
                  <a:close/>
                  <a:moveTo>
                    <a:pt x="3037" y="1072"/>
                  </a:moveTo>
                  <a:cubicBezTo>
                    <a:pt x="3120" y="1072"/>
                    <a:pt x="3216" y="1143"/>
                    <a:pt x="3216" y="1251"/>
                  </a:cubicBezTo>
                  <a:lnTo>
                    <a:pt x="3216" y="1953"/>
                  </a:lnTo>
                  <a:lnTo>
                    <a:pt x="1215" y="1953"/>
                  </a:lnTo>
                  <a:lnTo>
                    <a:pt x="1215" y="1251"/>
                  </a:lnTo>
                  <a:cubicBezTo>
                    <a:pt x="1203" y="1167"/>
                    <a:pt x="1299" y="1072"/>
                    <a:pt x="1382" y="1072"/>
                  </a:cubicBezTo>
                  <a:close/>
                  <a:moveTo>
                    <a:pt x="1977" y="0"/>
                  </a:moveTo>
                  <a:cubicBezTo>
                    <a:pt x="1727" y="0"/>
                    <a:pt x="1501" y="203"/>
                    <a:pt x="1501" y="477"/>
                  </a:cubicBezTo>
                  <a:lnTo>
                    <a:pt x="1501" y="715"/>
                  </a:lnTo>
                  <a:lnTo>
                    <a:pt x="1370" y="715"/>
                  </a:lnTo>
                  <a:cubicBezTo>
                    <a:pt x="1156" y="715"/>
                    <a:pt x="977" y="834"/>
                    <a:pt x="894" y="1012"/>
                  </a:cubicBezTo>
                  <a:lnTo>
                    <a:pt x="525" y="1012"/>
                  </a:lnTo>
                  <a:cubicBezTo>
                    <a:pt x="227" y="1012"/>
                    <a:pt x="1" y="1251"/>
                    <a:pt x="1" y="1536"/>
                  </a:cubicBezTo>
                  <a:lnTo>
                    <a:pt x="1" y="8990"/>
                  </a:lnTo>
                  <a:cubicBezTo>
                    <a:pt x="13" y="9109"/>
                    <a:pt x="84" y="9180"/>
                    <a:pt x="191" y="9180"/>
                  </a:cubicBezTo>
                  <a:cubicBezTo>
                    <a:pt x="299" y="9180"/>
                    <a:pt x="370" y="9109"/>
                    <a:pt x="370" y="9002"/>
                  </a:cubicBezTo>
                  <a:lnTo>
                    <a:pt x="370" y="1548"/>
                  </a:lnTo>
                  <a:cubicBezTo>
                    <a:pt x="370" y="1441"/>
                    <a:pt x="441" y="1370"/>
                    <a:pt x="549" y="1370"/>
                  </a:cubicBezTo>
                  <a:lnTo>
                    <a:pt x="858" y="1370"/>
                  </a:lnTo>
                  <a:lnTo>
                    <a:pt x="858" y="1965"/>
                  </a:lnTo>
                  <a:cubicBezTo>
                    <a:pt x="858" y="2144"/>
                    <a:pt x="1013" y="2310"/>
                    <a:pt x="1203" y="2310"/>
                  </a:cubicBezTo>
                  <a:lnTo>
                    <a:pt x="3228" y="2310"/>
                  </a:lnTo>
                  <a:cubicBezTo>
                    <a:pt x="3406" y="2310"/>
                    <a:pt x="3573" y="2155"/>
                    <a:pt x="3573" y="1965"/>
                  </a:cubicBezTo>
                  <a:lnTo>
                    <a:pt x="3573" y="1370"/>
                  </a:lnTo>
                  <a:lnTo>
                    <a:pt x="5775" y="1370"/>
                  </a:lnTo>
                  <a:cubicBezTo>
                    <a:pt x="5883" y="1370"/>
                    <a:pt x="5954" y="1298"/>
                    <a:pt x="5954" y="1191"/>
                  </a:cubicBezTo>
                  <a:cubicBezTo>
                    <a:pt x="5954" y="1084"/>
                    <a:pt x="5883" y="1012"/>
                    <a:pt x="5775" y="1012"/>
                  </a:cubicBezTo>
                  <a:lnTo>
                    <a:pt x="3513" y="1012"/>
                  </a:lnTo>
                  <a:cubicBezTo>
                    <a:pt x="3418" y="834"/>
                    <a:pt x="3239" y="715"/>
                    <a:pt x="3037" y="715"/>
                  </a:cubicBezTo>
                  <a:lnTo>
                    <a:pt x="2906" y="715"/>
                  </a:lnTo>
                  <a:lnTo>
                    <a:pt x="2906" y="477"/>
                  </a:lnTo>
                  <a:cubicBezTo>
                    <a:pt x="2906" y="227"/>
                    <a:pt x="2692" y="0"/>
                    <a:pt x="2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3"/>
            <p:cNvSpPr/>
            <p:nvPr/>
          </p:nvSpPr>
          <p:spPr>
            <a:xfrm>
              <a:off x="1444060" y="346948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3"/>
            <p:cNvSpPr/>
            <p:nvPr/>
          </p:nvSpPr>
          <p:spPr>
            <a:xfrm>
              <a:off x="1444060" y="3493762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3"/>
            <p:cNvSpPr/>
            <p:nvPr/>
          </p:nvSpPr>
          <p:spPr>
            <a:xfrm>
              <a:off x="1444060" y="354192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84"/>
                    <a:pt x="3084" y="1"/>
                    <a:pt x="29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43"/>
            <p:cNvSpPr/>
            <p:nvPr/>
          </p:nvSpPr>
          <p:spPr>
            <a:xfrm>
              <a:off x="1444060" y="356581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43"/>
            <p:cNvSpPr/>
            <p:nvPr/>
          </p:nvSpPr>
          <p:spPr>
            <a:xfrm>
              <a:off x="1444060" y="361474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74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43"/>
            <p:cNvSpPr/>
            <p:nvPr/>
          </p:nvSpPr>
          <p:spPr>
            <a:xfrm>
              <a:off x="1444060" y="3638256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7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43"/>
            <p:cNvSpPr/>
            <p:nvPr/>
          </p:nvSpPr>
          <p:spPr>
            <a:xfrm>
              <a:off x="1371622" y="3459454"/>
              <a:ext cx="70208" cy="57084"/>
            </a:xfrm>
            <a:custGeom>
              <a:avLst/>
              <a:gdLst/>
              <a:ahLst/>
              <a:cxnLst/>
              <a:rect l="l" t="t" r="r" b="b"/>
              <a:pathLst>
                <a:path w="2204" h="1792" extrusionOk="0">
                  <a:moveTo>
                    <a:pt x="1417" y="387"/>
                  </a:moveTo>
                  <a:lnTo>
                    <a:pt x="1417" y="470"/>
                  </a:lnTo>
                  <a:lnTo>
                    <a:pt x="1072" y="768"/>
                  </a:lnTo>
                  <a:lnTo>
                    <a:pt x="905" y="589"/>
                  </a:lnTo>
                  <a:cubicBezTo>
                    <a:pt x="873" y="544"/>
                    <a:pt x="823" y="523"/>
                    <a:pt x="773" y="523"/>
                  </a:cubicBezTo>
                  <a:cubicBezTo>
                    <a:pt x="731" y="523"/>
                    <a:pt x="688" y="538"/>
                    <a:pt x="655" y="566"/>
                  </a:cubicBezTo>
                  <a:cubicBezTo>
                    <a:pt x="584" y="625"/>
                    <a:pt x="584" y="744"/>
                    <a:pt x="632" y="827"/>
                  </a:cubicBezTo>
                  <a:lnTo>
                    <a:pt x="917" y="1125"/>
                  </a:lnTo>
                  <a:cubicBezTo>
                    <a:pt x="953" y="1161"/>
                    <a:pt x="989" y="1185"/>
                    <a:pt x="1048" y="1185"/>
                  </a:cubicBezTo>
                  <a:cubicBezTo>
                    <a:pt x="1096" y="1185"/>
                    <a:pt x="1132" y="1161"/>
                    <a:pt x="1167" y="1137"/>
                  </a:cubicBezTo>
                  <a:lnTo>
                    <a:pt x="1429" y="923"/>
                  </a:lnTo>
                  <a:lnTo>
                    <a:pt x="1417" y="1447"/>
                  </a:lnTo>
                  <a:lnTo>
                    <a:pt x="358" y="1447"/>
                  </a:lnTo>
                  <a:lnTo>
                    <a:pt x="358" y="387"/>
                  </a:lnTo>
                  <a:close/>
                  <a:moveTo>
                    <a:pt x="2007" y="1"/>
                  </a:moveTo>
                  <a:cubicBezTo>
                    <a:pt x="1966" y="1"/>
                    <a:pt x="1925" y="17"/>
                    <a:pt x="1894" y="54"/>
                  </a:cubicBezTo>
                  <a:lnTo>
                    <a:pt x="1727" y="185"/>
                  </a:lnTo>
                  <a:cubicBezTo>
                    <a:pt x="1679" y="89"/>
                    <a:pt x="1596" y="30"/>
                    <a:pt x="1489" y="30"/>
                  </a:cubicBezTo>
                  <a:lnTo>
                    <a:pt x="263" y="30"/>
                  </a:lnTo>
                  <a:cubicBezTo>
                    <a:pt x="120" y="30"/>
                    <a:pt x="1" y="149"/>
                    <a:pt x="1" y="304"/>
                  </a:cubicBezTo>
                  <a:lnTo>
                    <a:pt x="1" y="1518"/>
                  </a:lnTo>
                  <a:cubicBezTo>
                    <a:pt x="1" y="1673"/>
                    <a:pt x="120" y="1792"/>
                    <a:pt x="263" y="1792"/>
                  </a:cubicBezTo>
                  <a:lnTo>
                    <a:pt x="1489" y="1792"/>
                  </a:lnTo>
                  <a:cubicBezTo>
                    <a:pt x="1632" y="1792"/>
                    <a:pt x="1751" y="1673"/>
                    <a:pt x="1751" y="1518"/>
                  </a:cubicBezTo>
                  <a:lnTo>
                    <a:pt x="1751" y="613"/>
                  </a:lnTo>
                  <a:lnTo>
                    <a:pt x="2108" y="304"/>
                  </a:lnTo>
                  <a:cubicBezTo>
                    <a:pt x="2203" y="256"/>
                    <a:pt x="2203" y="137"/>
                    <a:pt x="2144" y="65"/>
                  </a:cubicBezTo>
                  <a:cubicBezTo>
                    <a:pt x="2111" y="26"/>
                    <a:pt x="2059" y="1"/>
                    <a:pt x="20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3"/>
            <p:cNvSpPr/>
            <p:nvPr/>
          </p:nvSpPr>
          <p:spPr>
            <a:xfrm>
              <a:off x="1371622" y="3532434"/>
              <a:ext cx="70208" cy="56543"/>
            </a:xfrm>
            <a:custGeom>
              <a:avLst/>
              <a:gdLst/>
              <a:ahLst/>
              <a:cxnLst/>
              <a:rect l="l" t="t" r="r" b="b"/>
              <a:pathLst>
                <a:path w="2204" h="1775" extrusionOk="0">
                  <a:moveTo>
                    <a:pt x="1417" y="382"/>
                  </a:moveTo>
                  <a:lnTo>
                    <a:pt x="1417" y="465"/>
                  </a:lnTo>
                  <a:lnTo>
                    <a:pt x="1072" y="763"/>
                  </a:lnTo>
                  <a:lnTo>
                    <a:pt x="905" y="584"/>
                  </a:lnTo>
                  <a:cubicBezTo>
                    <a:pt x="874" y="547"/>
                    <a:pt x="827" y="529"/>
                    <a:pt x="779" y="529"/>
                  </a:cubicBezTo>
                  <a:cubicBezTo>
                    <a:pt x="734" y="529"/>
                    <a:pt x="690" y="544"/>
                    <a:pt x="655" y="572"/>
                  </a:cubicBezTo>
                  <a:cubicBezTo>
                    <a:pt x="584" y="632"/>
                    <a:pt x="584" y="751"/>
                    <a:pt x="632" y="822"/>
                  </a:cubicBezTo>
                  <a:lnTo>
                    <a:pt x="917" y="1120"/>
                  </a:lnTo>
                  <a:cubicBezTo>
                    <a:pt x="953" y="1168"/>
                    <a:pt x="989" y="1180"/>
                    <a:pt x="1048" y="1180"/>
                  </a:cubicBezTo>
                  <a:cubicBezTo>
                    <a:pt x="1096" y="1180"/>
                    <a:pt x="1132" y="1168"/>
                    <a:pt x="1167" y="1132"/>
                  </a:cubicBezTo>
                  <a:lnTo>
                    <a:pt x="1429" y="930"/>
                  </a:lnTo>
                  <a:lnTo>
                    <a:pt x="1417" y="1430"/>
                  </a:lnTo>
                  <a:lnTo>
                    <a:pt x="358" y="1430"/>
                  </a:lnTo>
                  <a:lnTo>
                    <a:pt x="358" y="382"/>
                  </a:lnTo>
                  <a:close/>
                  <a:moveTo>
                    <a:pt x="2012" y="1"/>
                  </a:moveTo>
                  <a:cubicBezTo>
                    <a:pt x="1969" y="1"/>
                    <a:pt x="1926" y="16"/>
                    <a:pt x="1894" y="49"/>
                  </a:cubicBezTo>
                  <a:lnTo>
                    <a:pt x="1727" y="180"/>
                  </a:lnTo>
                  <a:cubicBezTo>
                    <a:pt x="1679" y="96"/>
                    <a:pt x="1596" y="13"/>
                    <a:pt x="1489" y="13"/>
                  </a:cubicBezTo>
                  <a:lnTo>
                    <a:pt x="263" y="13"/>
                  </a:lnTo>
                  <a:cubicBezTo>
                    <a:pt x="120" y="13"/>
                    <a:pt x="1" y="132"/>
                    <a:pt x="1" y="287"/>
                  </a:cubicBezTo>
                  <a:lnTo>
                    <a:pt x="1" y="1501"/>
                  </a:lnTo>
                  <a:cubicBezTo>
                    <a:pt x="1" y="1656"/>
                    <a:pt x="120" y="1775"/>
                    <a:pt x="263" y="1775"/>
                  </a:cubicBezTo>
                  <a:lnTo>
                    <a:pt x="1489" y="1775"/>
                  </a:lnTo>
                  <a:cubicBezTo>
                    <a:pt x="1632" y="1775"/>
                    <a:pt x="1751" y="1656"/>
                    <a:pt x="1751" y="1501"/>
                  </a:cubicBezTo>
                  <a:lnTo>
                    <a:pt x="1751" y="608"/>
                  </a:lnTo>
                  <a:lnTo>
                    <a:pt x="2108" y="299"/>
                  </a:lnTo>
                  <a:cubicBezTo>
                    <a:pt x="2203" y="239"/>
                    <a:pt x="2203" y="144"/>
                    <a:pt x="2144" y="60"/>
                  </a:cubicBezTo>
                  <a:cubicBezTo>
                    <a:pt x="2111" y="22"/>
                    <a:pt x="2062" y="1"/>
                    <a:pt x="20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43"/>
            <p:cNvSpPr/>
            <p:nvPr/>
          </p:nvSpPr>
          <p:spPr>
            <a:xfrm>
              <a:off x="1371622" y="3605254"/>
              <a:ext cx="70208" cy="55810"/>
            </a:xfrm>
            <a:custGeom>
              <a:avLst/>
              <a:gdLst/>
              <a:ahLst/>
              <a:cxnLst/>
              <a:rect l="l" t="t" r="r" b="b"/>
              <a:pathLst>
                <a:path w="2204" h="1752" extrusionOk="0">
                  <a:moveTo>
                    <a:pt x="1417" y="358"/>
                  </a:moveTo>
                  <a:lnTo>
                    <a:pt x="1417" y="489"/>
                  </a:lnTo>
                  <a:lnTo>
                    <a:pt x="1072" y="787"/>
                  </a:lnTo>
                  <a:lnTo>
                    <a:pt x="905" y="608"/>
                  </a:lnTo>
                  <a:cubicBezTo>
                    <a:pt x="874" y="571"/>
                    <a:pt x="827" y="553"/>
                    <a:pt x="779" y="553"/>
                  </a:cubicBezTo>
                  <a:cubicBezTo>
                    <a:pt x="734" y="553"/>
                    <a:pt x="690" y="568"/>
                    <a:pt x="655" y="596"/>
                  </a:cubicBezTo>
                  <a:cubicBezTo>
                    <a:pt x="584" y="644"/>
                    <a:pt x="584" y="775"/>
                    <a:pt x="632" y="846"/>
                  </a:cubicBezTo>
                  <a:lnTo>
                    <a:pt x="917" y="1144"/>
                  </a:lnTo>
                  <a:cubicBezTo>
                    <a:pt x="953" y="1192"/>
                    <a:pt x="989" y="1203"/>
                    <a:pt x="1048" y="1203"/>
                  </a:cubicBezTo>
                  <a:cubicBezTo>
                    <a:pt x="1096" y="1203"/>
                    <a:pt x="1132" y="1192"/>
                    <a:pt x="1167" y="1156"/>
                  </a:cubicBezTo>
                  <a:lnTo>
                    <a:pt x="1429" y="953"/>
                  </a:lnTo>
                  <a:lnTo>
                    <a:pt x="1417" y="1406"/>
                  </a:lnTo>
                  <a:lnTo>
                    <a:pt x="358" y="1406"/>
                  </a:lnTo>
                  <a:lnTo>
                    <a:pt x="358" y="358"/>
                  </a:lnTo>
                  <a:close/>
                  <a:moveTo>
                    <a:pt x="263" y="1"/>
                  </a:moveTo>
                  <a:cubicBezTo>
                    <a:pt x="120" y="1"/>
                    <a:pt x="1" y="120"/>
                    <a:pt x="1" y="263"/>
                  </a:cubicBezTo>
                  <a:lnTo>
                    <a:pt x="1" y="1489"/>
                  </a:lnTo>
                  <a:cubicBezTo>
                    <a:pt x="1" y="1632"/>
                    <a:pt x="120" y="1751"/>
                    <a:pt x="263" y="1751"/>
                  </a:cubicBezTo>
                  <a:lnTo>
                    <a:pt x="1489" y="1751"/>
                  </a:lnTo>
                  <a:cubicBezTo>
                    <a:pt x="1632" y="1751"/>
                    <a:pt x="1751" y="1632"/>
                    <a:pt x="1751" y="1489"/>
                  </a:cubicBezTo>
                  <a:lnTo>
                    <a:pt x="1751" y="632"/>
                  </a:lnTo>
                  <a:lnTo>
                    <a:pt x="2108" y="322"/>
                  </a:lnTo>
                  <a:cubicBezTo>
                    <a:pt x="2191" y="263"/>
                    <a:pt x="2203" y="144"/>
                    <a:pt x="2132" y="72"/>
                  </a:cubicBezTo>
                  <a:cubicBezTo>
                    <a:pt x="2107" y="47"/>
                    <a:pt x="2062" y="32"/>
                    <a:pt x="2014" y="32"/>
                  </a:cubicBezTo>
                  <a:cubicBezTo>
                    <a:pt x="1972" y="32"/>
                    <a:pt x="1927" y="44"/>
                    <a:pt x="1894" y="72"/>
                  </a:cubicBezTo>
                  <a:lnTo>
                    <a:pt x="1739" y="191"/>
                  </a:lnTo>
                  <a:cubicBezTo>
                    <a:pt x="1715" y="84"/>
                    <a:pt x="1608" y="1"/>
                    <a:pt x="1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5" name="Google Shape;1235;p43"/>
          <p:cNvGrpSpPr/>
          <p:nvPr/>
        </p:nvGrpSpPr>
        <p:grpSpPr>
          <a:xfrm>
            <a:off x="877283" y="395402"/>
            <a:ext cx="814485" cy="1122557"/>
            <a:chOff x="865500" y="395400"/>
            <a:chExt cx="947736" cy="1306210"/>
          </a:xfrm>
        </p:grpSpPr>
        <p:sp>
          <p:nvSpPr>
            <p:cNvPr id="1236" name="Google Shape;1236;p43"/>
            <p:cNvSpPr/>
            <p:nvPr/>
          </p:nvSpPr>
          <p:spPr>
            <a:xfrm>
              <a:off x="865500" y="395400"/>
              <a:ext cx="947736" cy="1306210"/>
            </a:xfrm>
            <a:custGeom>
              <a:avLst/>
              <a:gdLst/>
              <a:ahLst/>
              <a:cxnLst/>
              <a:rect l="l" t="t" r="r" b="b"/>
              <a:pathLst>
                <a:path w="15691" h="21626" extrusionOk="0">
                  <a:moveTo>
                    <a:pt x="12045" y="1"/>
                  </a:moveTo>
                  <a:cubicBezTo>
                    <a:pt x="8388" y="12"/>
                    <a:pt x="4732" y="12"/>
                    <a:pt x="1075" y="12"/>
                  </a:cubicBezTo>
                  <a:cubicBezTo>
                    <a:pt x="959" y="12"/>
                    <a:pt x="830" y="36"/>
                    <a:pt x="714" y="48"/>
                  </a:cubicBezTo>
                  <a:cubicBezTo>
                    <a:pt x="503" y="82"/>
                    <a:pt x="410" y="188"/>
                    <a:pt x="410" y="363"/>
                  </a:cubicBezTo>
                  <a:cubicBezTo>
                    <a:pt x="398" y="1040"/>
                    <a:pt x="374" y="1707"/>
                    <a:pt x="363" y="2384"/>
                  </a:cubicBezTo>
                  <a:cubicBezTo>
                    <a:pt x="340" y="4510"/>
                    <a:pt x="340" y="6624"/>
                    <a:pt x="281" y="8750"/>
                  </a:cubicBezTo>
                  <a:cubicBezTo>
                    <a:pt x="187" y="12349"/>
                    <a:pt x="1" y="15959"/>
                    <a:pt x="234" y="19568"/>
                  </a:cubicBezTo>
                  <a:cubicBezTo>
                    <a:pt x="270" y="20094"/>
                    <a:pt x="281" y="20620"/>
                    <a:pt x="293" y="21157"/>
                  </a:cubicBezTo>
                  <a:cubicBezTo>
                    <a:pt x="304" y="21356"/>
                    <a:pt x="433" y="21508"/>
                    <a:pt x="655" y="21590"/>
                  </a:cubicBezTo>
                  <a:cubicBezTo>
                    <a:pt x="709" y="21612"/>
                    <a:pt x="761" y="21621"/>
                    <a:pt x="810" y="21621"/>
                  </a:cubicBezTo>
                  <a:cubicBezTo>
                    <a:pt x="942" y="21621"/>
                    <a:pt x="1059" y="21555"/>
                    <a:pt x="1169" y="21496"/>
                  </a:cubicBezTo>
                  <a:cubicBezTo>
                    <a:pt x="1309" y="21414"/>
                    <a:pt x="1449" y="21333"/>
                    <a:pt x="1578" y="21239"/>
                  </a:cubicBezTo>
                  <a:cubicBezTo>
                    <a:pt x="2933" y="20328"/>
                    <a:pt x="4172" y="19323"/>
                    <a:pt x="5491" y="18389"/>
                  </a:cubicBezTo>
                  <a:cubicBezTo>
                    <a:pt x="6298" y="17816"/>
                    <a:pt x="7069" y="17221"/>
                    <a:pt x="7874" y="16624"/>
                  </a:cubicBezTo>
                  <a:cubicBezTo>
                    <a:pt x="7968" y="16683"/>
                    <a:pt x="8038" y="16741"/>
                    <a:pt x="8120" y="16788"/>
                  </a:cubicBezTo>
                  <a:cubicBezTo>
                    <a:pt x="9650" y="17922"/>
                    <a:pt x="11181" y="19066"/>
                    <a:pt x="12711" y="20199"/>
                  </a:cubicBezTo>
                  <a:cubicBezTo>
                    <a:pt x="13307" y="20643"/>
                    <a:pt x="13902" y="21099"/>
                    <a:pt x="14569" y="21473"/>
                  </a:cubicBezTo>
                  <a:cubicBezTo>
                    <a:pt x="14688" y="21549"/>
                    <a:pt x="14813" y="21626"/>
                    <a:pt x="14958" y="21626"/>
                  </a:cubicBezTo>
                  <a:cubicBezTo>
                    <a:pt x="15012" y="21626"/>
                    <a:pt x="15069" y="21615"/>
                    <a:pt x="15130" y="21590"/>
                  </a:cubicBezTo>
                  <a:cubicBezTo>
                    <a:pt x="15340" y="21484"/>
                    <a:pt x="15457" y="21333"/>
                    <a:pt x="15468" y="21134"/>
                  </a:cubicBezTo>
                  <a:cubicBezTo>
                    <a:pt x="15527" y="19358"/>
                    <a:pt x="15608" y="17582"/>
                    <a:pt x="15644" y="15807"/>
                  </a:cubicBezTo>
                  <a:cubicBezTo>
                    <a:pt x="15690" y="13249"/>
                    <a:pt x="15491" y="10702"/>
                    <a:pt x="15457" y="8143"/>
                  </a:cubicBezTo>
                  <a:cubicBezTo>
                    <a:pt x="15433" y="5596"/>
                    <a:pt x="15421" y="3050"/>
                    <a:pt x="15351" y="503"/>
                  </a:cubicBezTo>
                  <a:cubicBezTo>
                    <a:pt x="15340" y="106"/>
                    <a:pt x="15223" y="24"/>
                    <a:pt x="14709" y="12"/>
                  </a:cubicBezTo>
                  <a:cubicBezTo>
                    <a:pt x="13821" y="12"/>
                    <a:pt x="12933" y="1"/>
                    <a:pt x="120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3"/>
            <p:cNvSpPr/>
            <p:nvPr/>
          </p:nvSpPr>
          <p:spPr>
            <a:xfrm>
              <a:off x="1278328" y="786304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57" y="1"/>
                  </a:moveTo>
                  <a:cubicBezTo>
                    <a:pt x="117" y="1"/>
                    <a:pt x="0" y="118"/>
                    <a:pt x="0" y="269"/>
                  </a:cubicBezTo>
                  <a:cubicBezTo>
                    <a:pt x="0" y="409"/>
                    <a:pt x="117" y="526"/>
                    <a:pt x="257" y="526"/>
                  </a:cubicBezTo>
                  <a:cubicBezTo>
                    <a:pt x="397" y="526"/>
                    <a:pt x="525" y="409"/>
                    <a:pt x="525" y="269"/>
                  </a:cubicBezTo>
                  <a:cubicBezTo>
                    <a:pt x="525" y="118"/>
                    <a:pt x="397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3"/>
            <p:cNvSpPr/>
            <p:nvPr/>
          </p:nvSpPr>
          <p:spPr>
            <a:xfrm>
              <a:off x="1119539" y="786304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57" y="1"/>
                  </a:moveTo>
                  <a:cubicBezTo>
                    <a:pt x="117" y="1"/>
                    <a:pt x="0" y="118"/>
                    <a:pt x="0" y="269"/>
                  </a:cubicBezTo>
                  <a:cubicBezTo>
                    <a:pt x="0" y="409"/>
                    <a:pt x="117" y="526"/>
                    <a:pt x="257" y="526"/>
                  </a:cubicBezTo>
                  <a:cubicBezTo>
                    <a:pt x="410" y="526"/>
                    <a:pt x="526" y="409"/>
                    <a:pt x="526" y="269"/>
                  </a:cubicBezTo>
                  <a:cubicBezTo>
                    <a:pt x="526" y="118"/>
                    <a:pt x="410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3"/>
            <p:cNvSpPr/>
            <p:nvPr/>
          </p:nvSpPr>
          <p:spPr>
            <a:xfrm>
              <a:off x="1278328" y="627514"/>
              <a:ext cx="31770" cy="31891"/>
            </a:xfrm>
            <a:custGeom>
              <a:avLst/>
              <a:gdLst/>
              <a:ahLst/>
              <a:cxnLst/>
              <a:rect l="l" t="t" r="r" b="b"/>
              <a:pathLst>
                <a:path w="526" h="528" extrusionOk="0">
                  <a:moveTo>
                    <a:pt x="257" y="1"/>
                  </a:moveTo>
                  <a:cubicBezTo>
                    <a:pt x="117" y="1"/>
                    <a:pt x="0" y="118"/>
                    <a:pt x="0" y="270"/>
                  </a:cubicBezTo>
                  <a:cubicBezTo>
                    <a:pt x="0" y="410"/>
                    <a:pt x="117" y="527"/>
                    <a:pt x="257" y="527"/>
                  </a:cubicBezTo>
                  <a:cubicBezTo>
                    <a:pt x="397" y="527"/>
                    <a:pt x="525" y="410"/>
                    <a:pt x="525" y="270"/>
                  </a:cubicBezTo>
                  <a:cubicBezTo>
                    <a:pt x="525" y="118"/>
                    <a:pt x="397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3"/>
            <p:cNvSpPr/>
            <p:nvPr/>
          </p:nvSpPr>
          <p:spPr>
            <a:xfrm>
              <a:off x="1119539" y="627514"/>
              <a:ext cx="31831" cy="31891"/>
            </a:xfrm>
            <a:custGeom>
              <a:avLst/>
              <a:gdLst/>
              <a:ahLst/>
              <a:cxnLst/>
              <a:rect l="l" t="t" r="r" b="b"/>
              <a:pathLst>
                <a:path w="527" h="528" extrusionOk="0">
                  <a:moveTo>
                    <a:pt x="257" y="1"/>
                  </a:moveTo>
                  <a:cubicBezTo>
                    <a:pt x="117" y="1"/>
                    <a:pt x="0" y="118"/>
                    <a:pt x="0" y="270"/>
                  </a:cubicBezTo>
                  <a:cubicBezTo>
                    <a:pt x="0" y="410"/>
                    <a:pt x="117" y="527"/>
                    <a:pt x="257" y="527"/>
                  </a:cubicBezTo>
                  <a:cubicBezTo>
                    <a:pt x="410" y="527"/>
                    <a:pt x="526" y="410"/>
                    <a:pt x="526" y="270"/>
                  </a:cubicBezTo>
                  <a:cubicBezTo>
                    <a:pt x="526" y="118"/>
                    <a:pt x="410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3"/>
            <p:cNvSpPr/>
            <p:nvPr/>
          </p:nvSpPr>
          <p:spPr>
            <a:xfrm>
              <a:off x="1039812" y="707301"/>
              <a:ext cx="31770" cy="31770"/>
            </a:xfrm>
            <a:custGeom>
              <a:avLst/>
              <a:gdLst/>
              <a:ahLst/>
              <a:cxnLst/>
              <a:rect l="l" t="t" r="r" b="b"/>
              <a:pathLst>
                <a:path w="526" h="526" extrusionOk="0">
                  <a:moveTo>
                    <a:pt x="269" y="1"/>
                  </a:moveTo>
                  <a:cubicBezTo>
                    <a:pt x="117" y="1"/>
                    <a:pt x="1" y="117"/>
                    <a:pt x="1" y="258"/>
                  </a:cubicBezTo>
                  <a:cubicBezTo>
                    <a:pt x="1" y="409"/>
                    <a:pt x="117" y="526"/>
                    <a:pt x="269" y="526"/>
                  </a:cubicBezTo>
                  <a:cubicBezTo>
                    <a:pt x="409" y="526"/>
                    <a:pt x="526" y="409"/>
                    <a:pt x="526" y="258"/>
                  </a:cubicBezTo>
                  <a:cubicBezTo>
                    <a:pt x="526" y="117"/>
                    <a:pt x="409" y="1"/>
                    <a:pt x="2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43"/>
            <p:cNvSpPr/>
            <p:nvPr/>
          </p:nvSpPr>
          <p:spPr>
            <a:xfrm>
              <a:off x="1198541" y="707301"/>
              <a:ext cx="31831" cy="31770"/>
            </a:xfrm>
            <a:custGeom>
              <a:avLst/>
              <a:gdLst/>
              <a:ahLst/>
              <a:cxnLst/>
              <a:rect l="l" t="t" r="r" b="b"/>
              <a:pathLst>
                <a:path w="527" h="526" extrusionOk="0">
                  <a:moveTo>
                    <a:pt x="270" y="1"/>
                  </a:moveTo>
                  <a:cubicBezTo>
                    <a:pt x="117" y="1"/>
                    <a:pt x="1" y="117"/>
                    <a:pt x="1" y="258"/>
                  </a:cubicBezTo>
                  <a:cubicBezTo>
                    <a:pt x="1" y="409"/>
                    <a:pt x="117" y="526"/>
                    <a:pt x="270" y="526"/>
                  </a:cubicBezTo>
                  <a:cubicBezTo>
                    <a:pt x="410" y="526"/>
                    <a:pt x="527" y="409"/>
                    <a:pt x="527" y="258"/>
                  </a:cubicBezTo>
                  <a:cubicBezTo>
                    <a:pt x="527" y="117"/>
                    <a:pt x="410" y="1"/>
                    <a:pt x="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3"/>
            <p:cNvSpPr/>
            <p:nvPr/>
          </p:nvSpPr>
          <p:spPr>
            <a:xfrm>
              <a:off x="1039812" y="548512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69" y="1"/>
                  </a:moveTo>
                  <a:cubicBezTo>
                    <a:pt x="117" y="1"/>
                    <a:pt x="1" y="117"/>
                    <a:pt x="1" y="258"/>
                  </a:cubicBezTo>
                  <a:cubicBezTo>
                    <a:pt x="1" y="410"/>
                    <a:pt x="117" y="527"/>
                    <a:pt x="269" y="527"/>
                  </a:cubicBezTo>
                  <a:cubicBezTo>
                    <a:pt x="409" y="527"/>
                    <a:pt x="526" y="410"/>
                    <a:pt x="526" y="258"/>
                  </a:cubicBezTo>
                  <a:cubicBezTo>
                    <a:pt x="526" y="117"/>
                    <a:pt x="409" y="1"/>
                    <a:pt x="2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43"/>
            <p:cNvSpPr/>
            <p:nvPr/>
          </p:nvSpPr>
          <p:spPr>
            <a:xfrm>
              <a:off x="1198541" y="548512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70" y="1"/>
                  </a:moveTo>
                  <a:cubicBezTo>
                    <a:pt x="117" y="1"/>
                    <a:pt x="1" y="117"/>
                    <a:pt x="1" y="258"/>
                  </a:cubicBezTo>
                  <a:cubicBezTo>
                    <a:pt x="1" y="410"/>
                    <a:pt x="117" y="527"/>
                    <a:pt x="270" y="527"/>
                  </a:cubicBezTo>
                  <a:cubicBezTo>
                    <a:pt x="410" y="527"/>
                    <a:pt x="527" y="410"/>
                    <a:pt x="527" y="258"/>
                  </a:cubicBezTo>
                  <a:cubicBezTo>
                    <a:pt x="527" y="117"/>
                    <a:pt x="410" y="1"/>
                    <a:pt x="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3"/>
            <p:cNvSpPr/>
            <p:nvPr/>
          </p:nvSpPr>
          <p:spPr>
            <a:xfrm>
              <a:off x="960810" y="786304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57" y="1"/>
                  </a:moveTo>
                  <a:cubicBezTo>
                    <a:pt x="117" y="1"/>
                    <a:pt x="0" y="118"/>
                    <a:pt x="0" y="269"/>
                  </a:cubicBezTo>
                  <a:cubicBezTo>
                    <a:pt x="0" y="409"/>
                    <a:pt x="117" y="526"/>
                    <a:pt x="257" y="526"/>
                  </a:cubicBezTo>
                  <a:cubicBezTo>
                    <a:pt x="409" y="526"/>
                    <a:pt x="525" y="409"/>
                    <a:pt x="525" y="269"/>
                  </a:cubicBezTo>
                  <a:cubicBezTo>
                    <a:pt x="525" y="118"/>
                    <a:pt x="409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3"/>
            <p:cNvSpPr/>
            <p:nvPr/>
          </p:nvSpPr>
          <p:spPr>
            <a:xfrm>
              <a:off x="960810" y="627514"/>
              <a:ext cx="31770" cy="31891"/>
            </a:xfrm>
            <a:custGeom>
              <a:avLst/>
              <a:gdLst/>
              <a:ahLst/>
              <a:cxnLst/>
              <a:rect l="l" t="t" r="r" b="b"/>
              <a:pathLst>
                <a:path w="526" h="528" extrusionOk="0">
                  <a:moveTo>
                    <a:pt x="257" y="1"/>
                  </a:moveTo>
                  <a:cubicBezTo>
                    <a:pt x="117" y="1"/>
                    <a:pt x="0" y="118"/>
                    <a:pt x="0" y="270"/>
                  </a:cubicBezTo>
                  <a:cubicBezTo>
                    <a:pt x="0" y="410"/>
                    <a:pt x="117" y="527"/>
                    <a:pt x="257" y="527"/>
                  </a:cubicBezTo>
                  <a:cubicBezTo>
                    <a:pt x="409" y="527"/>
                    <a:pt x="525" y="410"/>
                    <a:pt x="525" y="270"/>
                  </a:cubicBezTo>
                  <a:cubicBezTo>
                    <a:pt x="525" y="118"/>
                    <a:pt x="409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3"/>
            <p:cNvSpPr/>
            <p:nvPr/>
          </p:nvSpPr>
          <p:spPr>
            <a:xfrm>
              <a:off x="1278328" y="468785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57" y="1"/>
                  </a:moveTo>
                  <a:cubicBezTo>
                    <a:pt x="117" y="1"/>
                    <a:pt x="0" y="118"/>
                    <a:pt x="0" y="269"/>
                  </a:cubicBezTo>
                  <a:cubicBezTo>
                    <a:pt x="0" y="409"/>
                    <a:pt x="117" y="526"/>
                    <a:pt x="257" y="526"/>
                  </a:cubicBezTo>
                  <a:cubicBezTo>
                    <a:pt x="397" y="526"/>
                    <a:pt x="525" y="409"/>
                    <a:pt x="525" y="269"/>
                  </a:cubicBezTo>
                  <a:cubicBezTo>
                    <a:pt x="525" y="118"/>
                    <a:pt x="397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3"/>
            <p:cNvSpPr/>
            <p:nvPr/>
          </p:nvSpPr>
          <p:spPr>
            <a:xfrm>
              <a:off x="1119539" y="468785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57" y="1"/>
                  </a:moveTo>
                  <a:cubicBezTo>
                    <a:pt x="117" y="1"/>
                    <a:pt x="0" y="118"/>
                    <a:pt x="0" y="269"/>
                  </a:cubicBezTo>
                  <a:cubicBezTo>
                    <a:pt x="0" y="409"/>
                    <a:pt x="117" y="526"/>
                    <a:pt x="257" y="526"/>
                  </a:cubicBezTo>
                  <a:cubicBezTo>
                    <a:pt x="410" y="526"/>
                    <a:pt x="526" y="409"/>
                    <a:pt x="526" y="269"/>
                  </a:cubicBezTo>
                  <a:cubicBezTo>
                    <a:pt x="526" y="118"/>
                    <a:pt x="410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3"/>
            <p:cNvSpPr/>
            <p:nvPr/>
          </p:nvSpPr>
          <p:spPr>
            <a:xfrm>
              <a:off x="960810" y="468785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57" y="1"/>
                  </a:moveTo>
                  <a:cubicBezTo>
                    <a:pt x="117" y="1"/>
                    <a:pt x="0" y="118"/>
                    <a:pt x="0" y="269"/>
                  </a:cubicBezTo>
                  <a:cubicBezTo>
                    <a:pt x="0" y="409"/>
                    <a:pt x="117" y="526"/>
                    <a:pt x="257" y="526"/>
                  </a:cubicBezTo>
                  <a:cubicBezTo>
                    <a:pt x="409" y="526"/>
                    <a:pt x="525" y="409"/>
                    <a:pt x="525" y="269"/>
                  </a:cubicBezTo>
                  <a:cubicBezTo>
                    <a:pt x="525" y="118"/>
                    <a:pt x="409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3"/>
            <p:cNvSpPr/>
            <p:nvPr/>
          </p:nvSpPr>
          <p:spPr>
            <a:xfrm>
              <a:off x="1680526" y="786304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57" y="1"/>
                  </a:moveTo>
                  <a:cubicBezTo>
                    <a:pt x="117" y="1"/>
                    <a:pt x="0" y="118"/>
                    <a:pt x="0" y="269"/>
                  </a:cubicBezTo>
                  <a:cubicBezTo>
                    <a:pt x="0" y="409"/>
                    <a:pt x="117" y="526"/>
                    <a:pt x="257" y="526"/>
                  </a:cubicBezTo>
                  <a:cubicBezTo>
                    <a:pt x="408" y="526"/>
                    <a:pt x="525" y="409"/>
                    <a:pt x="525" y="269"/>
                  </a:cubicBezTo>
                  <a:cubicBezTo>
                    <a:pt x="525" y="118"/>
                    <a:pt x="408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3"/>
            <p:cNvSpPr/>
            <p:nvPr/>
          </p:nvSpPr>
          <p:spPr>
            <a:xfrm>
              <a:off x="1521737" y="786304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57" y="1"/>
                  </a:moveTo>
                  <a:cubicBezTo>
                    <a:pt x="117" y="1"/>
                    <a:pt x="0" y="118"/>
                    <a:pt x="0" y="269"/>
                  </a:cubicBezTo>
                  <a:cubicBezTo>
                    <a:pt x="0" y="409"/>
                    <a:pt x="117" y="526"/>
                    <a:pt x="257" y="526"/>
                  </a:cubicBezTo>
                  <a:cubicBezTo>
                    <a:pt x="409" y="526"/>
                    <a:pt x="526" y="409"/>
                    <a:pt x="526" y="269"/>
                  </a:cubicBezTo>
                  <a:cubicBezTo>
                    <a:pt x="526" y="118"/>
                    <a:pt x="409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3"/>
            <p:cNvSpPr/>
            <p:nvPr/>
          </p:nvSpPr>
          <p:spPr>
            <a:xfrm>
              <a:off x="1680526" y="627514"/>
              <a:ext cx="31770" cy="31891"/>
            </a:xfrm>
            <a:custGeom>
              <a:avLst/>
              <a:gdLst/>
              <a:ahLst/>
              <a:cxnLst/>
              <a:rect l="l" t="t" r="r" b="b"/>
              <a:pathLst>
                <a:path w="526" h="528" extrusionOk="0">
                  <a:moveTo>
                    <a:pt x="257" y="1"/>
                  </a:moveTo>
                  <a:cubicBezTo>
                    <a:pt x="117" y="1"/>
                    <a:pt x="0" y="118"/>
                    <a:pt x="0" y="270"/>
                  </a:cubicBezTo>
                  <a:cubicBezTo>
                    <a:pt x="0" y="410"/>
                    <a:pt x="117" y="527"/>
                    <a:pt x="257" y="527"/>
                  </a:cubicBezTo>
                  <a:cubicBezTo>
                    <a:pt x="408" y="527"/>
                    <a:pt x="525" y="410"/>
                    <a:pt x="525" y="270"/>
                  </a:cubicBezTo>
                  <a:cubicBezTo>
                    <a:pt x="525" y="118"/>
                    <a:pt x="408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3"/>
            <p:cNvSpPr/>
            <p:nvPr/>
          </p:nvSpPr>
          <p:spPr>
            <a:xfrm>
              <a:off x="1521737" y="627514"/>
              <a:ext cx="31831" cy="31891"/>
            </a:xfrm>
            <a:custGeom>
              <a:avLst/>
              <a:gdLst/>
              <a:ahLst/>
              <a:cxnLst/>
              <a:rect l="l" t="t" r="r" b="b"/>
              <a:pathLst>
                <a:path w="527" h="528" extrusionOk="0">
                  <a:moveTo>
                    <a:pt x="257" y="1"/>
                  </a:moveTo>
                  <a:cubicBezTo>
                    <a:pt x="117" y="1"/>
                    <a:pt x="0" y="118"/>
                    <a:pt x="0" y="270"/>
                  </a:cubicBezTo>
                  <a:cubicBezTo>
                    <a:pt x="0" y="410"/>
                    <a:pt x="117" y="527"/>
                    <a:pt x="257" y="527"/>
                  </a:cubicBezTo>
                  <a:cubicBezTo>
                    <a:pt x="409" y="527"/>
                    <a:pt x="526" y="410"/>
                    <a:pt x="526" y="270"/>
                  </a:cubicBezTo>
                  <a:cubicBezTo>
                    <a:pt x="526" y="118"/>
                    <a:pt x="409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3"/>
            <p:cNvSpPr/>
            <p:nvPr/>
          </p:nvSpPr>
          <p:spPr>
            <a:xfrm>
              <a:off x="1442010" y="707301"/>
              <a:ext cx="31770" cy="31770"/>
            </a:xfrm>
            <a:custGeom>
              <a:avLst/>
              <a:gdLst/>
              <a:ahLst/>
              <a:cxnLst/>
              <a:rect l="l" t="t" r="r" b="b"/>
              <a:pathLst>
                <a:path w="526" h="526" extrusionOk="0">
                  <a:moveTo>
                    <a:pt x="269" y="1"/>
                  </a:moveTo>
                  <a:cubicBezTo>
                    <a:pt x="117" y="1"/>
                    <a:pt x="0" y="117"/>
                    <a:pt x="0" y="258"/>
                  </a:cubicBezTo>
                  <a:cubicBezTo>
                    <a:pt x="0" y="409"/>
                    <a:pt x="117" y="526"/>
                    <a:pt x="269" y="526"/>
                  </a:cubicBezTo>
                  <a:cubicBezTo>
                    <a:pt x="409" y="526"/>
                    <a:pt x="526" y="409"/>
                    <a:pt x="526" y="258"/>
                  </a:cubicBezTo>
                  <a:cubicBezTo>
                    <a:pt x="526" y="117"/>
                    <a:pt x="409" y="1"/>
                    <a:pt x="2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3"/>
            <p:cNvSpPr/>
            <p:nvPr/>
          </p:nvSpPr>
          <p:spPr>
            <a:xfrm>
              <a:off x="1600739" y="707301"/>
              <a:ext cx="31831" cy="31770"/>
            </a:xfrm>
            <a:custGeom>
              <a:avLst/>
              <a:gdLst/>
              <a:ahLst/>
              <a:cxnLst/>
              <a:rect l="l" t="t" r="r" b="b"/>
              <a:pathLst>
                <a:path w="527" h="526" extrusionOk="0">
                  <a:moveTo>
                    <a:pt x="270" y="1"/>
                  </a:moveTo>
                  <a:cubicBezTo>
                    <a:pt x="117" y="1"/>
                    <a:pt x="0" y="117"/>
                    <a:pt x="0" y="258"/>
                  </a:cubicBezTo>
                  <a:cubicBezTo>
                    <a:pt x="0" y="409"/>
                    <a:pt x="117" y="526"/>
                    <a:pt x="270" y="526"/>
                  </a:cubicBezTo>
                  <a:cubicBezTo>
                    <a:pt x="410" y="526"/>
                    <a:pt x="527" y="409"/>
                    <a:pt x="527" y="258"/>
                  </a:cubicBezTo>
                  <a:cubicBezTo>
                    <a:pt x="527" y="117"/>
                    <a:pt x="410" y="1"/>
                    <a:pt x="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43"/>
            <p:cNvSpPr/>
            <p:nvPr/>
          </p:nvSpPr>
          <p:spPr>
            <a:xfrm>
              <a:off x="1442010" y="548512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69" y="1"/>
                  </a:moveTo>
                  <a:cubicBezTo>
                    <a:pt x="117" y="1"/>
                    <a:pt x="0" y="117"/>
                    <a:pt x="0" y="258"/>
                  </a:cubicBezTo>
                  <a:cubicBezTo>
                    <a:pt x="0" y="410"/>
                    <a:pt x="117" y="527"/>
                    <a:pt x="269" y="527"/>
                  </a:cubicBezTo>
                  <a:cubicBezTo>
                    <a:pt x="409" y="527"/>
                    <a:pt x="526" y="410"/>
                    <a:pt x="526" y="258"/>
                  </a:cubicBezTo>
                  <a:cubicBezTo>
                    <a:pt x="526" y="117"/>
                    <a:pt x="409" y="1"/>
                    <a:pt x="2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3"/>
            <p:cNvSpPr/>
            <p:nvPr/>
          </p:nvSpPr>
          <p:spPr>
            <a:xfrm>
              <a:off x="1600739" y="548512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70" y="1"/>
                  </a:moveTo>
                  <a:cubicBezTo>
                    <a:pt x="117" y="1"/>
                    <a:pt x="0" y="117"/>
                    <a:pt x="0" y="258"/>
                  </a:cubicBezTo>
                  <a:cubicBezTo>
                    <a:pt x="0" y="410"/>
                    <a:pt x="117" y="527"/>
                    <a:pt x="270" y="527"/>
                  </a:cubicBezTo>
                  <a:cubicBezTo>
                    <a:pt x="410" y="527"/>
                    <a:pt x="527" y="410"/>
                    <a:pt x="527" y="258"/>
                  </a:cubicBezTo>
                  <a:cubicBezTo>
                    <a:pt x="527" y="117"/>
                    <a:pt x="410" y="1"/>
                    <a:pt x="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3"/>
            <p:cNvSpPr/>
            <p:nvPr/>
          </p:nvSpPr>
          <p:spPr>
            <a:xfrm>
              <a:off x="1363008" y="786304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57" y="1"/>
                  </a:moveTo>
                  <a:cubicBezTo>
                    <a:pt x="117" y="1"/>
                    <a:pt x="0" y="118"/>
                    <a:pt x="0" y="269"/>
                  </a:cubicBezTo>
                  <a:cubicBezTo>
                    <a:pt x="0" y="409"/>
                    <a:pt x="117" y="526"/>
                    <a:pt x="257" y="526"/>
                  </a:cubicBezTo>
                  <a:cubicBezTo>
                    <a:pt x="408" y="526"/>
                    <a:pt x="525" y="409"/>
                    <a:pt x="525" y="269"/>
                  </a:cubicBezTo>
                  <a:cubicBezTo>
                    <a:pt x="525" y="118"/>
                    <a:pt x="408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3"/>
            <p:cNvSpPr/>
            <p:nvPr/>
          </p:nvSpPr>
          <p:spPr>
            <a:xfrm>
              <a:off x="1363008" y="627514"/>
              <a:ext cx="31770" cy="31891"/>
            </a:xfrm>
            <a:custGeom>
              <a:avLst/>
              <a:gdLst/>
              <a:ahLst/>
              <a:cxnLst/>
              <a:rect l="l" t="t" r="r" b="b"/>
              <a:pathLst>
                <a:path w="526" h="528" extrusionOk="0">
                  <a:moveTo>
                    <a:pt x="257" y="1"/>
                  </a:moveTo>
                  <a:cubicBezTo>
                    <a:pt x="117" y="1"/>
                    <a:pt x="0" y="118"/>
                    <a:pt x="0" y="270"/>
                  </a:cubicBezTo>
                  <a:cubicBezTo>
                    <a:pt x="0" y="410"/>
                    <a:pt x="117" y="527"/>
                    <a:pt x="257" y="527"/>
                  </a:cubicBezTo>
                  <a:cubicBezTo>
                    <a:pt x="408" y="527"/>
                    <a:pt x="525" y="410"/>
                    <a:pt x="525" y="270"/>
                  </a:cubicBezTo>
                  <a:cubicBezTo>
                    <a:pt x="525" y="118"/>
                    <a:pt x="408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3"/>
            <p:cNvSpPr/>
            <p:nvPr/>
          </p:nvSpPr>
          <p:spPr>
            <a:xfrm>
              <a:off x="1680526" y="468785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57" y="1"/>
                  </a:moveTo>
                  <a:cubicBezTo>
                    <a:pt x="117" y="1"/>
                    <a:pt x="0" y="118"/>
                    <a:pt x="0" y="269"/>
                  </a:cubicBezTo>
                  <a:cubicBezTo>
                    <a:pt x="0" y="409"/>
                    <a:pt x="117" y="526"/>
                    <a:pt x="257" y="526"/>
                  </a:cubicBezTo>
                  <a:cubicBezTo>
                    <a:pt x="408" y="526"/>
                    <a:pt x="525" y="409"/>
                    <a:pt x="525" y="269"/>
                  </a:cubicBezTo>
                  <a:cubicBezTo>
                    <a:pt x="525" y="118"/>
                    <a:pt x="408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3"/>
            <p:cNvSpPr/>
            <p:nvPr/>
          </p:nvSpPr>
          <p:spPr>
            <a:xfrm>
              <a:off x="1521737" y="468785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57" y="1"/>
                  </a:moveTo>
                  <a:cubicBezTo>
                    <a:pt x="117" y="1"/>
                    <a:pt x="0" y="118"/>
                    <a:pt x="0" y="269"/>
                  </a:cubicBezTo>
                  <a:cubicBezTo>
                    <a:pt x="0" y="409"/>
                    <a:pt x="117" y="526"/>
                    <a:pt x="257" y="526"/>
                  </a:cubicBezTo>
                  <a:cubicBezTo>
                    <a:pt x="409" y="526"/>
                    <a:pt x="526" y="409"/>
                    <a:pt x="526" y="269"/>
                  </a:cubicBezTo>
                  <a:cubicBezTo>
                    <a:pt x="526" y="118"/>
                    <a:pt x="409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3"/>
            <p:cNvSpPr/>
            <p:nvPr/>
          </p:nvSpPr>
          <p:spPr>
            <a:xfrm>
              <a:off x="1363008" y="468785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57" y="1"/>
                  </a:moveTo>
                  <a:cubicBezTo>
                    <a:pt x="117" y="1"/>
                    <a:pt x="0" y="118"/>
                    <a:pt x="0" y="269"/>
                  </a:cubicBezTo>
                  <a:cubicBezTo>
                    <a:pt x="0" y="409"/>
                    <a:pt x="117" y="526"/>
                    <a:pt x="257" y="526"/>
                  </a:cubicBezTo>
                  <a:cubicBezTo>
                    <a:pt x="408" y="526"/>
                    <a:pt x="525" y="409"/>
                    <a:pt x="525" y="269"/>
                  </a:cubicBezTo>
                  <a:cubicBezTo>
                    <a:pt x="525" y="118"/>
                    <a:pt x="408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3"/>
            <p:cNvSpPr/>
            <p:nvPr/>
          </p:nvSpPr>
          <p:spPr>
            <a:xfrm>
              <a:off x="1279717" y="1192005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58" y="1"/>
                  </a:moveTo>
                  <a:cubicBezTo>
                    <a:pt x="117" y="1"/>
                    <a:pt x="1" y="118"/>
                    <a:pt x="1" y="258"/>
                  </a:cubicBezTo>
                  <a:cubicBezTo>
                    <a:pt x="1" y="410"/>
                    <a:pt x="117" y="527"/>
                    <a:pt x="258" y="527"/>
                  </a:cubicBezTo>
                  <a:cubicBezTo>
                    <a:pt x="409" y="527"/>
                    <a:pt x="526" y="410"/>
                    <a:pt x="526" y="258"/>
                  </a:cubicBezTo>
                  <a:cubicBezTo>
                    <a:pt x="526" y="118"/>
                    <a:pt x="409" y="1"/>
                    <a:pt x="2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3"/>
            <p:cNvSpPr/>
            <p:nvPr/>
          </p:nvSpPr>
          <p:spPr>
            <a:xfrm>
              <a:off x="1120928" y="1192005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58" y="1"/>
                  </a:moveTo>
                  <a:cubicBezTo>
                    <a:pt x="117" y="1"/>
                    <a:pt x="1" y="118"/>
                    <a:pt x="1" y="258"/>
                  </a:cubicBezTo>
                  <a:cubicBezTo>
                    <a:pt x="1" y="410"/>
                    <a:pt x="117" y="527"/>
                    <a:pt x="258" y="527"/>
                  </a:cubicBezTo>
                  <a:cubicBezTo>
                    <a:pt x="410" y="527"/>
                    <a:pt x="527" y="410"/>
                    <a:pt x="527" y="258"/>
                  </a:cubicBezTo>
                  <a:cubicBezTo>
                    <a:pt x="527" y="118"/>
                    <a:pt x="410" y="1"/>
                    <a:pt x="2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3"/>
            <p:cNvSpPr/>
            <p:nvPr/>
          </p:nvSpPr>
          <p:spPr>
            <a:xfrm>
              <a:off x="1279717" y="1033276"/>
              <a:ext cx="31770" cy="31770"/>
            </a:xfrm>
            <a:custGeom>
              <a:avLst/>
              <a:gdLst/>
              <a:ahLst/>
              <a:cxnLst/>
              <a:rect l="l" t="t" r="r" b="b"/>
              <a:pathLst>
                <a:path w="526" h="526" extrusionOk="0">
                  <a:moveTo>
                    <a:pt x="258" y="1"/>
                  </a:moveTo>
                  <a:cubicBezTo>
                    <a:pt x="117" y="1"/>
                    <a:pt x="1" y="118"/>
                    <a:pt x="1" y="258"/>
                  </a:cubicBezTo>
                  <a:cubicBezTo>
                    <a:pt x="1" y="409"/>
                    <a:pt x="117" y="526"/>
                    <a:pt x="258" y="526"/>
                  </a:cubicBezTo>
                  <a:cubicBezTo>
                    <a:pt x="409" y="526"/>
                    <a:pt x="526" y="409"/>
                    <a:pt x="526" y="258"/>
                  </a:cubicBezTo>
                  <a:cubicBezTo>
                    <a:pt x="526" y="118"/>
                    <a:pt x="409" y="1"/>
                    <a:pt x="2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3"/>
            <p:cNvSpPr/>
            <p:nvPr/>
          </p:nvSpPr>
          <p:spPr>
            <a:xfrm>
              <a:off x="1120928" y="1033276"/>
              <a:ext cx="31831" cy="31770"/>
            </a:xfrm>
            <a:custGeom>
              <a:avLst/>
              <a:gdLst/>
              <a:ahLst/>
              <a:cxnLst/>
              <a:rect l="l" t="t" r="r" b="b"/>
              <a:pathLst>
                <a:path w="527" h="526" extrusionOk="0">
                  <a:moveTo>
                    <a:pt x="258" y="1"/>
                  </a:moveTo>
                  <a:cubicBezTo>
                    <a:pt x="117" y="1"/>
                    <a:pt x="1" y="118"/>
                    <a:pt x="1" y="258"/>
                  </a:cubicBezTo>
                  <a:cubicBezTo>
                    <a:pt x="1" y="409"/>
                    <a:pt x="117" y="526"/>
                    <a:pt x="258" y="526"/>
                  </a:cubicBezTo>
                  <a:cubicBezTo>
                    <a:pt x="410" y="526"/>
                    <a:pt x="527" y="409"/>
                    <a:pt x="527" y="258"/>
                  </a:cubicBezTo>
                  <a:cubicBezTo>
                    <a:pt x="527" y="118"/>
                    <a:pt x="410" y="1"/>
                    <a:pt x="2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3"/>
            <p:cNvSpPr/>
            <p:nvPr/>
          </p:nvSpPr>
          <p:spPr>
            <a:xfrm>
              <a:off x="1041201" y="1112338"/>
              <a:ext cx="31831" cy="31770"/>
            </a:xfrm>
            <a:custGeom>
              <a:avLst/>
              <a:gdLst/>
              <a:ahLst/>
              <a:cxnLst/>
              <a:rect l="l" t="t" r="r" b="b"/>
              <a:pathLst>
                <a:path w="527" h="526" extrusionOk="0">
                  <a:moveTo>
                    <a:pt x="269" y="0"/>
                  </a:moveTo>
                  <a:cubicBezTo>
                    <a:pt x="129" y="0"/>
                    <a:pt x="1" y="117"/>
                    <a:pt x="1" y="268"/>
                  </a:cubicBezTo>
                  <a:cubicBezTo>
                    <a:pt x="1" y="409"/>
                    <a:pt x="129" y="525"/>
                    <a:pt x="269" y="525"/>
                  </a:cubicBezTo>
                  <a:cubicBezTo>
                    <a:pt x="409" y="525"/>
                    <a:pt x="526" y="409"/>
                    <a:pt x="526" y="268"/>
                  </a:cubicBezTo>
                  <a:cubicBezTo>
                    <a:pt x="526" y="117"/>
                    <a:pt x="409" y="0"/>
                    <a:pt x="2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3"/>
            <p:cNvSpPr/>
            <p:nvPr/>
          </p:nvSpPr>
          <p:spPr>
            <a:xfrm>
              <a:off x="1199930" y="1112338"/>
              <a:ext cx="31891" cy="31770"/>
            </a:xfrm>
            <a:custGeom>
              <a:avLst/>
              <a:gdLst/>
              <a:ahLst/>
              <a:cxnLst/>
              <a:rect l="l" t="t" r="r" b="b"/>
              <a:pathLst>
                <a:path w="528" h="526" extrusionOk="0">
                  <a:moveTo>
                    <a:pt x="270" y="0"/>
                  </a:moveTo>
                  <a:cubicBezTo>
                    <a:pt x="118" y="0"/>
                    <a:pt x="1" y="117"/>
                    <a:pt x="1" y="268"/>
                  </a:cubicBezTo>
                  <a:cubicBezTo>
                    <a:pt x="1" y="409"/>
                    <a:pt x="118" y="525"/>
                    <a:pt x="270" y="525"/>
                  </a:cubicBezTo>
                  <a:cubicBezTo>
                    <a:pt x="410" y="525"/>
                    <a:pt x="527" y="409"/>
                    <a:pt x="527" y="268"/>
                  </a:cubicBezTo>
                  <a:cubicBezTo>
                    <a:pt x="527" y="117"/>
                    <a:pt x="410" y="0"/>
                    <a:pt x="2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43"/>
            <p:cNvSpPr/>
            <p:nvPr/>
          </p:nvSpPr>
          <p:spPr>
            <a:xfrm>
              <a:off x="1041201" y="953549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69" y="0"/>
                  </a:moveTo>
                  <a:cubicBezTo>
                    <a:pt x="129" y="0"/>
                    <a:pt x="1" y="117"/>
                    <a:pt x="1" y="269"/>
                  </a:cubicBezTo>
                  <a:cubicBezTo>
                    <a:pt x="1" y="410"/>
                    <a:pt x="129" y="526"/>
                    <a:pt x="269" y="526"/>
                  </a:cubicBezTo>
                  <a:cubicBezTo>
                    <a:pt x="409" y="526"/>
                    <a:pt x="526" y="410"/>
                    <a:pt x="526" y="269"/>
                  </a:cubicBezTo>
                  <a:cubicBezTo>
                    <a:pt x="526" y="117"/>
                    <a:pt x="409" y="0"/>
                    <a:pt x="2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43"/>
            <p:cNvSpPr/>
            <p:nvPr/>
          </p:nvSpPr>
          <p:spPr>
            <a:xfrm>
              <a:off x="1199930" y="953549"/>
              <a:ext cx="31891" cy="31831"/>
            </a:xfrm>
            <a:custGeom>
              <a:avLst/>
              <a:gdLst/>
              <a:ahLst/>
              <a:cxnLst/>
              <a:rect l="l" t="t" r="r" b="b"/>
              <a:pathLst>
                <a:path w="528" h="527" extrusionOk="0">
                  <a:moveTo>
                    <a:pt x="270" y="0"/>
                  </a:moveTo>
                  <a:cubicBezTo>
                    <a:pt x="118" y="0"/>
                    <a:pt x="1" y="117"/>
                    <a:pt x="1" y="269"/>
                  </a:cubicBezTo>
                  <a:cubicBezTo>
                    <a:pt x="1" y="410"/>
                    <a:pt x="118" y="526"/>
                    <a:pt x="270" y="526"/>
                  </a:cubicBezTo>
                  <a:cubicBezTo>
                    <a:pt x="410" y="526"/>
                    <a:pt x="527" y="410"/>
                    <a:pt x="527" y="269"/>
                  </a:cubicBezTo>
                  <a:cubicBezTo>
                    <a:pt x="527" y="117"/>
                    <a:pt x="410" y="0"/>
                    <a:pt x="2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43"/>
            <p:cNvSpPr/>
            <p:nvPr/>
          </p:nvSpPr>
          <p:spPr>
            <a:xfrm>
              <a:off x="962199" y="1192005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58" y="1"/>
                  </a:moveTo>
                  <a:cubicBezTo>
                    <a:pt x="117" y="1"/>
                    <a:pt x="1" y="118"/>
                    <a:pt x="1" y="258"/>
                  </a:cubicBezTo>
                  <a:cubicBezTo>
                    <a:pt x="1" y="410"/>
                    <a:pt x="117" y="527"/>
                    <a:pt x="258" y="527"/>
                  </a:cubicBezTo>
                  <a:cubicBezTo>
                    <a:pt x="409" y="527"/>
                    <a:pt x="526" y="410"/>
                    <a:pt x="526" y="258"/>
                  </a:cubicBezTo>
                  <a:cubicBezTo>
                    <a:pt x="526" y="118"/>
                    <a:pt x="409" y="1"/>
                    <a:pt x="2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43"/>
            <p:cNvSpPr/>
            <p:nvPr/>
          </p:nvSpPr>
          <p:spPr>
            <a:xfrm>
              <a:off x="962199" y="1033276"/>
              <a:ext cx="31770" cy="31770"/>
            </a:xfrm>
            <a:custGeom>
              <a:avLst/>
              <a:gdLst/>
              <a:ahLst/>
              <a:cxnLst/>
              <a:rect l="l" t="t" r="r" b="b"/>
              <a:pathLst>
                <a:path w="526" h="526" extrusionOk="0">
                  <a:moveTo>
                    <a:pt x="258" y="1"/>
                  </a:moveTo>
                  <a:cubicBezTo>
                    <a:pt x="117" y="1"/>
                    <a:pt x="1" y="118"/>
                    <a:pt x="1" y="258"/>
                  </a:cubicBezTo>
                  <a:cubicBezTo>
                    <a:pt x="1" y="409"/>
                    <a:pt x="117" y="526"/>
                    <a:pt x="258" y="526"/>
                  </a:cubicBezTo>
                  <a:cubicBezTo>
                    <a:pt x="409" y="526"/>
                    <a:pt x="526" y="409"/>
                    <a:pt x="526" y="258"/>
                  </a:cubicBezTo>
                  <a:cubicBezTo>
                    <a:pt x="526" y="118"/>
                    <a:pt x="409" y="1"/>
                    <a:pt x="2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43"/>
            <p:cNvSpPr/>
            <p:nvPr/>
          </p:nvSpPr>
          <p:spPr>
            <a:xfrm>
              <a:off x="1279717" y="874486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58" y="1"/>
                  </a:moveTo>
                  <a:cubicBezTo>
                    <a:pt x="117" y="1"/>
                    <a:pt x="1" y="118"/>
                    <a:pt x="1" y="258"/>
                  </a:cubicBezTo>
                  <a:cubicBezTo>
                    <a:pt x="1" y="410"/>
                    <a:pt x="117" y="527"/>
                    <a:pt x="258" y="527"/>
                  </a:cubicBezTo>
                  <a:cubicBezTo>
                    <a:pt x="409" y="527"/>
                    <a:pt x="526" y="410"/>
                    <a:pt x="526" y="258"/>
                  </a:cubicBezTo>
                  <a:cubicBezTo>
                    <a:pt x="526" y="118"/>
                    <a:pt x="409" y="1"/>
                    <a:pt x="2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43"/>
            <p:cNvSpPr/>
            <p:nvPr/>
          </p:nvSpPr>
          <p:spPr>
            <a:xfrm>
              <a:off x="1120928" y="874486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58" y="1"/>
                  </a:moveTo>
                  <a:cubicBezTo>
                    <a:pt x="117" y="1"/>
                    <a:pt x="1" y="118"/>
                    <a:pt x="1" y="258"/>
                  </a:cubicBezTo>
                  <a:cubicBezTo>
                    <a:pt x="1" y="410"/>
                    <a:pt x="117" y="527"/>
                    <a:pt x="258" y="527"/>
                  </a:cubicBezTo>
                  <a:cubicBezTo>
                    <a:pt x="410" y="527"/>
                    <a:pt x="527" y="410"/>
                    <a:pt x="527" y="258"/>
                  </a:cubicBezTo>
                  <a:cubicBezTo>
                    <a:pt x="527" y="118"/>
                    <a:pt x="410" y="1"/>
                    <a:pt x="2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43"/>
            <p:cNvSpPr/>
            <p:nvPr/>
          </p:nvSpPr>
          <p:spPr>
            <a:xfrm>
              <a:off x="962199" y="874486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58" y="1"/>
                  </a:moveTo>
                  <a:cubicBezTo>
                    <a:pt x="117" y="1"/>
                    <a:pt x="1" y="118"/>
                    <a:pt x="1" y="258"/>
                  </a:cubicBezTo>
                  <a:cubicBezTo>
                    <a:pt x="1" y="410"/>
                    <a:pt x="117" y="527"/>
                    <a:pt x="258" y="527"/>
                  </a:cubicBezTo>
                  <a:cubicBezTo>
                    <a:pt x="409" y="527"/>
                    <a:pt x="526" y="410"/>
                    <a:pt x="526" y="258"/>
                  </a:cubicBezTo>
                  <a:cubicBezTo>
                    <a:pt x="526" y="118"/>
                    <a:pt x="409" y="1"/>
                    <a:pt x="2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43"/>
            <p:cNvSpPr/>
            <p:nvPr/>
          </p:nvSpPr>
          <p:spPr>
            <a:xfrm>
              <a:off x="1681915" y="1192005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69" y="1"/>
                  </a:moveTo>
                  <a:cubicBezTo>
                    <a:pt x="117" y="1"/>
                    <a:pt x="0" y="118"/>
                    <a:pt x="0" y="258"/>
                  </a:cubicBezTo>
                  <a:cubicBezTo>
                    <a:pt x="0" y="410"/>
                    <a:pt x="117" y="527"/>
                    <a:pt x="269" y="527"/>
                  </a:cubicBezTo>
                  <a:cubicBezTo>
                    <a:pt x="409" y="527"/>
                    <a:pt x="526" y="410"/>
                    <a:pt x="526" y="258"/>
                  </a:cubicBezTo>
                  <a:cubicBezTo>
                    <a:pt x="526" y="118"/>
                    <a:pt x="409" y="1"/>
                    <a:pt x="2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43"/>
            <p:cNvSpPr/>
            <p:nvPr/>
          </p:nvSpPr>
          <p:spPr>
            <a:xfrm>
              <a:off x="1523126" y="1192005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70" y="1"/>
                  </a:moveTo>
                  <a:cubicBezTo>
                    <a:pt x="117" y="1"/>
                    <a:pt x="0" y="118"/>
                    <a:pt x="0" y="258"/>
                  </a:cubicBezTo>
                  <a:cubicBezTo>
                    <a:pt x="0" y="410"/>
                    <a:pt x="117" y="527"/>
                    <a:pt x="270" y="527"/>
                  </a:cubicBezTo>
                  <a:cubicBezTo>
                    <a:pt x="410" y="527"/>
                    <a:pt x="527" y="410"/>
                    <a:pt x="527" y="258"/>
                  </a:cubicBezTo>
                  <a:cubicBezTo>
                    <a:pt x="527" y="118"/>
                    <a:pt x="410" y="1"/>
                    <a:pt x="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43"/>
            <p:cNvSpPr/>
            <p:nvPr/>
          </p:nvSpPr>
          <p:spPr>
            <a:xfrm>
              <a:off x="1681915" y="1033276"/>
              <a:ext cx="31770" cy="31770"/>
            </a:xfrm>
            <a:custGeom>
              <a:avLst/>
              <a:gdLst/>
              <a:ahLst/>
              <a:cxnLst/>
              <a:rect l="l" t="t" r="r" b="b"/>
              <a:pathLst>
                <a:path w="526" h="526" extrusionOk="0">
                  <a:moveTo>
                    <a:pt x="269" y="1"/>
                  </a:moveTo>
                  <a:cubicBezTo>
                    <a:pt x="117" y="1"/>
                    <a:pt x="0" y="118"/>
                    <a:pt x="0" y="258"/>
                  </a:cubicBezTo>
                  <a:cubicBezTo>
                    <a:pt x="0" y="409"/>
                    <a:pt x="117" y="526"/>
                    <a:pt x="269" y="526"/>
                  </a:cubicBezTo>
                  <a:cubicBezTo>
                    <a:pt x="409" y="526"/>
                    <a:pt x="526" y="409"/>
                    <a:pt x="526" y="258"/>
                  </a:cubicBezTo>
                  <a:cubicBezTo>
                    <a:pt x="526" y="118"/>
                    <a:pt x="409" y="1"/>
                    <a:pt x="2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43"/>
            <p:cNvSpPr/>
            <p:nvPr/>
          </p:nvSpPr>
          <p:spPr>
            <a:xfrm>
              <a:off x="1523126" y="1033276"/>
              <a:ext cx="31831" cy="31770"/>
            </a:xfrm>
            <a:custGeom>
              <a:avLst/>
              <a:gdLst/>
              <a:ahLst/>
              <a:cxnLst/>
              <a:rect l="l" t="t" r="r" b="b"/>
              <a:pathLst>
                <a:path w="527" h="526" extrusionOk="0">
                  <a:moveTo>
                    <a:pt x="270" y="1"/>
                  </a:moveTo>
                  <a:cubicBezTo>
                    <a:pt x="117" y="1"/>
                    <a:pt x="0" y="118"/>
                    <a:pt x="0" y="258"/>
                  </a:cubicBezTo>
                  <a:cubicBezTo>
                    <a:pt x="0" y="409"/>
                    <a:pt x="117" y="526"/>
                    <a:pt x="270" y="526"/>
                  </a:cubicBezTo>
                  <a:cubicBezTo>
                    <a:pt x="410" y="526"/>
                    <a:pt x="527" y="409"/>
                    <a:pt x="527" y="258"/>
                  </a:cubicBezTo>
                  <a:cubicBezTo>
                    <a:pt x="527" y="118"/>
                    <a:pt x="410" y="1"/>
                    <a:pt x="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43"/>
            <p:cNvSpPr/>
            <p:nvPr/>
          </p:nvSpPr>
          <p:spPr>
            <a:xfrm>
              <a:off x="1444124" y="1112338"/>
              <a:ext cx="31831" cy="31770"/>
            </a:xfrm>
            <a:custGeom>
              <a:avLst/>
              <a:gdLst/>
              <a:ahLst/>
              <a:cxnLst/>
              <a:rect l="l" t="t" r="r" b="b"/>
              <a:pathLst>
                <a:path w="527" h="526" extrusionOk="0">
                  <a:moveTo>
                    <a:pt x="257" y="0"/>
                  </a:moveTo>
                  <a:cubicBezTo>
                    <a:pt x="117" y="0"/>
                    <a:pt x="0" y="117"/>
                    <a:pt x="0" y="268"/>
                  </a:cubicBezTo>
                  <a:cubicBezTo>
                    <a:pt x="0" y="409"/>
                    <a:pt x="117" y="525"/>
                    <a:pt x="257" y="525"/>
                  </a:cubicBezTo>
                  <a:cubicBezTo>
                    <a:pt x="409" y="525"/>
                    <a:pt x="526" y="409"/>
                    <a:pt x="526" y="268"/>
                  </a:cubicBezTo>
                  <a:cubicBezTo>
                    <a:pt x="526" y="117"/>
                    <a:pt x="409" y="0"/>
                    <a:pt x="2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43"/>
            <p:cNvSpPr/>
            <p:nvPr/>
          </p:nvSpPr>
          <p:spPr>
            <a:xfrm>
              <a:off x="1602853" y="1112338"/>
              <a:ext cx="31831" cy="31770"/>
            </a:xfrm>
            <a:custGeom>
              <a:avLst/>
              <a:gdLst/>
              <a:ahLst/>
              <a:cxnLst/>
              <a:rect l="l" t="t" r="r" b="b"/>
              <a:pathLst>
                <a:path w="527" h="526" extrusionOk="0">
                  <a:moveTo>
                    <a:pt x="258" y="0"/>
                  </a:moveTo>
                  <a:cubicBezTo>
                    <a:pt x="118" y="0"/>
                    <a:pt x="1" y="117"/>
                    <a:pt x="1" y="268"/>
                  </a:cubicBezTo>
                  <a:cubicBezTo>
                    <a:pt x="1" y="409"/>
                    <a:pt x="118" y="525"/>
                    <a:pt x="258" y="525"/>
                  </a:cubicBezTo>
                  <a:cubicBezTo>
                    <a:pt x="409" y="525"/>
                    <a:pt x="526" y="409"/>
                    <a:pt x="526" y="268"/>
                  </a:cubicBezTo>
                  <a:cubicBezTo>
                    <a:pt x="526" y="117"/>
                    <a:pt x="409" y="0"/>
                    <a:pt x="2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43"/>
            <p:cNvSpPr/>
            <p:nvPr/>
          </p:nvSpPr>
          <p:spPr>
            <a:xfrm>
              <a:off x="1444124" y="953549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57" y="0"/>
                  </a:moveTo>
                  <a:cubicBezTo>
                    <a:pt x="117" y="0"/>
                    <a:pt x="0" y="117"/>
                    <a:pt x="0" y="269"/>
                  </a:cubicBezTo>
                  <a:cubicBezTo>
                    <a:pt x="0" y="410"/>
                    <a:pt x="117" y="526"/>
                    <a:pt x="257" y="526"/>
                  </a:cubicBezTo>
                  <a:cubicBezTo>
                    <a:pt x="409" y="526"/>
                    <a:pt x="526" y="410"/>
                    <a:pt x="526" y="269"/>
                  </a:cubicBezTo>
                  <a:cubicBezTo>
                    <a:pt x="526" y="117"/>
                    <a:pt x="409" y="0"/>
                    <a:pt x="2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43"/>
            <p:cNvSpPr/>
            <p:nvPr/>
          </p:nvSpPr>
          <p:spPr>
            <a:xfrm>
              <a:off x="1602853" y="953549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58" y="0"/>
                  </a:moveTo>
                  <a:cubicBezTo>
                    <a:pt x="118" y="0"/>
                    <a:pt x="1" y="117"/>
                    <a:pt x="1" y="269"/>
                  </a:cubicBezTo>
                  <a:cubicBezTo>
                    <a:pt x="1" y="410"/>
                    <a:pt x="118" y="526"/>
                    <a:pt x="258" y="526"/>
                  </a:cubicBezTo>
                  <a:cubicBezTo>
                    <a:pt x="409" y="526"/>
                    <a:pt x="526" y="410"/>
                    <a:pt x="526" y="269"/>
                  </a:cubicBezTo>
                  <a:cubicBezTo>
                    <a:pt x="526" y="117"/>
                    <a:pt x="409" y="0"/>
                    <a:pt x="2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43"/>
            <p:cNvSpPr/>
            <p:nvPr/>
          </p:nvSpPr>
          <p:spPr>
            <a:xfrm>
              <a:off x="1364397" y="1192005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69" y="1"/>
                  </a:moveTo>
                  <a:cubicBezTo>
                    <a:pt x="117" y="1"/>
                    <a:pt x="0" y="118"/>
                    <a:pt x="0" y="258"/>
                  </a:cubicBezTo>
                  <a:cubicBezTo>
                    <a:pt x="0" y="410"/>
                    <a:pt x="117" y="527"/>
                    <a:pt x="269" y="527"/>
                  </a:cubicBezTo>
                  <a:cubicBezTo>
                    <a:pt x="409" y="527"/>
                    <a:pt x="526" y="410"/>
                    <a:pt x="526" y="258"/>
                  </a:cubicBezTo>
                  <a:cubicBezTo>
                    <a:pt x="526" y="118"/>
                    <a:pt x="409" y="1"/>
                    <a:pt x="2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43"/>
            <p:cNvSpPr/>
            <p:nvPr/>
          </p:nvSpPr>
          <p:spPr>
            <a:xfrm>
              <a:off x="1364397" y="1033276"/>
              <a:ext cx="31770" cy="31770"/>
            </a:xfrm>
            <a:custGeom>
              <a:avLst/>
              <a:gdLst/>
              <a:ahLst/>
              <a:cxnLst/>
              <a:rect l="l" t="t" r="r" b="b"/>
              <a:pathLst>
                <a:path w="526" h="526" extrusionOk="0">
                  <a:moveTo>
                    <a:pt x="269" y="1"/>
                  </a:moveTo>
                  <a:cubicBezTo>
                    <a:pt x="117" y="1"/>
                    <a:pt x="0" y="118"/>
                    <a:pt x="0" y="258"/>
                  </a:cubicBezTo>
                  <a:cubicBezTo>
                    <a:pt x="0" y="409"/>
                    <a:pt x="117" y="526"/>
                    <a:pt x="269" y="526"/>
                  </a:cubicBezTo>
                  <a:cubicBezTo>
                    <a:pt x="409" y="526"/>
                    <a:pt x="526" y="409"/>
                    <a:pt x="526" y="258"/>
                  </a:cubicBezTo>
                  <a:cubicBezTo>
                    <a:pt x="526" y="118"/>
                    <a:pt x="409" y="1"/>
                    <a:pt x="2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43"/>
            <p:cNvSpPr/>
            <p:nvPr/>
          </p:nvSpPr>
          <p:spPr>
            <a:xfrm>
              <a:off x="1681915" y="874486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69" y="1"/>
                  </a:moveTo>
                  <a:cubicBezTo>
                    <a:pt x="117" y="1"/>
                    <a:pt x="0" y="118"/>
                    <a:pt x="0" y="258"/>
                  </a:cubicBezTo>
                  <a:cubicBezTo>
                    <a:pt x="0" y="410"/>
                    <a:pt x="117" y="527"/>
                    <a:pt x="269" y="527"/>
                  </a:cubicBezTo>
                  <a:cubicBezTo>
                    <a:pt x="409" y="527"/>
                    <a:pt x="526" y="410"/>
                    <a:pt x="526" y="258"/>
                  </a:cubicBezTo>
                  <a:cubicBezTo>
                    <a:pt x="526" y="118"/>
                    <a:pt x="409" y="1"/>
                    <a:pt x="2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43"/>
            <p:cNvSpPr/>
            <p:nvPr/>
          </p:nvSpPr>
          <p:spPr>
            <a:xfrm>
              <a:off x="1523126" y="874486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70" y="1"/>
                  </a:moveTo>
                  <a:cubicBezTo>
                    <a:pt x="117" y="1"/>
                    <a:pt x="0" y="118"/>
                    <a:pt x="0" y="258"/>
                  </a:cubicBezTo>
                  <a:cubicBezTo>
                    <a:pt x="0" y="410"/>
                    <a:pt x="117" y="527"/>
                    <a:pt x="270" y="527"/>
                  </a:cubicBezTo>
                  <a:cubicBezTo>
                    <a:pt x="410" y="527"/>
                    <a:pt x="527" y="410"/>
                    <a:pt x="527" y="258"/>
                  </a:cubicBezTo>
                  <a:cubicBezTo>
                    <a:pt x="527" y="118"/>
                    <a:pt x="410" y="1"/>
                    <a:pt x="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43"/>
            <p:cNvSpPr/>
            <p:nvPr/>
          </p:nvSpPr>
          <p:spPr>
            <a:xfrm>
              <a:off x="1364397" y="874486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69" y="1"/>
                  </a:moveTo>
                  <a:cubicBezTo>
                    <a:pt x="117" y="1"/>
                    <a:pt x="0" y="118"/>
                    <a:pt x="0" y="258"/>
                  </a:cubicBezTo>
                  <a:cubicBezTo>
                    <a:pt x="0" y="410"/>
                    <a:pt x="117" y="527"/>
                    <a:pt x="269" y="527"/>
                  </a:cubicBezTo>
                  <a:cubicBezTo>
                    <a:pt x="409" y="527"/>
                    <a:pt x="526" y="410"/>
                    <a:pt x="526" y="258"/>
                  </a:cubicBezTo>
                  <a:cubicBezTo>
                    <a:pt x="526" y="118"/>
                    <a:pt x="409" y="1"/>
                    <a:pt x="2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43"/>
            <p:cNvSpPr/>
            <p:nvPr/>
          </p:nvSpPr>
          <p:spPr>
            <a:xfrm>
              <a:off x="1120928" y="1426293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58" y="0"/>
                  </a:moveTo>
                  <a:cubicBezTo>
                    <a:pt x="117" y="0"/>
                    <a:pt x="1" y="117"/>
                    <a:pt x="1" y="257"/>
                  </a:cubicBezTo>
                  <a:cubicBezTo>
                    <a:pt x="1" y="410"/>
                    <a:pt x="117" y="526"/>
                    <a:pt x="258" y="526"/>
                  </a:cubicBezTo>
                  <a:cubicBezTo>
                    <a:pt x="410" y="526"/>
                    <a:pt x="527" y="410"/>
                    <a:pt x="527" y="257"/>
                  </a:cubicBezTo>
                  <a:cubicBezTo>
                    <a:pt x="527" y="117"/>
                    <a:pt x="410" y="0"/>
                    <a:pt x="2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43"/>
            <p:cNvSpPr/>
            <p:nvPr/>
          </p:nvSpPr>
          <p:spPr>
            <a:xfrm>
              <a:off x="1041201" y="1505295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69" y="1"/>
                  </a:moveTo>
                  <a:cubicBezTo>
                    <a:pt x="129" y="1"/>
                    <a:pt x="1" y="118"/>
                    <a:pt x="1" y="270"/>
                  </a:cubicBezTo>
                  <a:cubicBezTo>
                    <a:pt x="1" y="410"/>
                    <a:pt x="129" y="527"/>
                    <a:pt x="269" y="527"/>
                  </a:cubicBezTo>
                  <a:cubicBezTo>
                    <a:pt x="409" y="527"/>
                    <a:pt x="526" y="410"/>
                    <a:pt x="526" y="270"/>
                  </a:cubicBezTo>
                  <a:cubicBezTo>
                    <a:pt x="526" y="118"/>
                    <a:pt x="409" y="1"/>
                    <a:pt x="2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43"/>
            <p:cNvSpPr/>
            <p:nvPr/>
          </p:nvSpPr>
          <p:spPr>
            <a:xfrm>
              <a:off x="1041201" y="1346566"/>
              <a:ext cx="31831" cy="31770"/>
            </a:xfrm>
            <a:custGeom>
              <a:avLst/>
              <a:gdLst/>
              <a:ahLst/>
              <a:cxnLst/>
              <a:rect l="l" t="t" r="r" b="b"/>
              <a:pathLst>
                <a:path w="527" h="526" extrusionOk="0">
                  <a:moveTo>
                    <a:pt x="269" y="1"/>
                  </a:moveTo>
                  <a:cubicBezTo>
                    <a:pt x="129" y="1"/>
                    <a:pt x="1" y="117"/>
                    <a:pt x="1" y="269"/>
                  </a:cubicBezTo>
                  <a:cubicBezTo>
                    <a:pt x="1" y="409"/>
                    <a:pt x="129" y="526"/>
                    <a:pt x="269" y="526"/>
                  </a:cubicBezTo>
                  <a:cubicBezTo>
                    <a:pt x="409" y="526"/>
                    <a:pt x="526" y="409"/>
                    <a:pt x="526" y="269"/>
                  </a:cubicBezTo>
                  <a:cubicBezTo>
                    <a:pt x="526" y="117"/>
                    <a:pt x="409" y="1"/>
                    <a:pt x="26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43"/>
            <p:cNvSpPr/>
            <p:nvPr/>
          </p:nvSpPr>
          <p:spPr>
            <a:xfrm>
              <a:off x="1199930" y="1346566"/>
              <a:ext cx="31891" cy="31770"/>
            </a:xfrm>
            <a:custGeom>
              <a:avLst/>
              <a:gdLst/>
              <a:ahLst/>
              <a:cxnLst/>
              <a:rect l="l" t="t" r="r" b="b"/>
              <a:pathLst>
                <a:path w="528" h="526" extrusionOk="0">
                  <a:moveTo>
                    <a:pt x="270" y="1"/>
                  </a:moveTo>
                  <a:cubicBezTo>
                    <a:pt x="118" y="1"/>
                    <a:pt x="1" y="117"/>
                    <a:pt x="1" y="269"/>
                  </a:cubicBezTo>
                  <a:cubicBezTo>
                    <a:pt x="1" y="409"/>
                    <a:pt x="118" y="526"/>
                    <a:pt x="270" y="526"/>
                  </a:cubicBezTo>
                  <a:cubicBezTo>
                    <a:pt x="410" y="526"/>
                    <a:pt x="527" y="409"/>
                    <a:pt x="527" y="269"/>
                  </a:cubicBezTo>
                  <a:cubicBezTo>
                    <a:pt x="527" y="117"/>
                    <a:pt x="410" y="1"/>
                    <a:pt x="27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43"/>
            <p:cNvSpPr/>
            <p:nvPr/>
          </p:nvSpPr>
          <p:spPr>
            <a:xfrm>
              <a:off x="962199" y="1585083"/>
              <a:ext cx="31770" cy="31770"/>
            </a:xfrm>
            <a:custGeom>
              <a:avLst/>
              <a:gdLst/>
              <a:ahLst/>
              <a:cxnLst/>
              <a:rect l="l" t="t" r="r" b="b"/>
              <a:pathLst>
                <a:path w="526" h="526" extrusionOk="0">
                  <a:moveTo>
                    <a:pt x="258" y="0"/>
                  </a:moveTo>
                  <a:cubicBezTo>
                    <a:pt x="117" y="0"/>
                    <a:pt x="1" y="117"/>
                    <a:pt x="1" y="257"/>
                  </a:cubicBezTo>
                  <a:cubicBezTo>
                    <a:pt x="1" y="397"/>
                    <a:pt x="117" y="525"/>
                    <a:pt x="258" y="525"/>
                  </a:cubicBezTo>
                  <a:cubicBezTo>
                    <a:pt x="409" y="525"/>
                    <a:pt x="526" y="397"/>
                    <a:pt x="526" y="257"/>
                  </a:cubicBezTo>
                  <a:cubicBezTo>
                    <a:pt x="526" y="117"/>
                    <a:pt x="409" y="0"/>
                    <a:pt x="2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43"/>
            <p:cNvSpPr/>
            <p:nvPr/>
          </p:nvSpPr>
          <p:spPr>
            <a:xfrm>
              <a:off x="962199" y="1426293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58" y="0"/>
                  </a:moveTo>
                  <a:cubicBezTo>
                    <a:pt x="117" y="0"/>
                    <a:pt x="1" y="117"/>
                    <a:pt x="1" y="257"/>
                  </a:cubicBezTo>
                  <a:cubicBezTo>
                    <a:pt x="1" y="410"/>
                    <a:pt x="117" y="526"/>
                    <a:pt x="258" y="526"/>
                  </a:cubicBezTo>
                  <a:cubicBezTo>
                    <a:pt x="409" y="526"/>
                    <a:pt x="526" y="410"/>
                    <a:pt x="526" y="257"/>
                  </a:cubicBezTo>
                  <a:cubicBezTo>
                    <a:pt x="526" y="117"/>
                    <a:pt x="409" y="0"/>
                    <a:pt x="2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43"/>
            <p:cNvSpPr/>
            <p:nvPr/>
          </p:nvSpPr>
          <p:spPr>
            <a:xfrm>
              <a:off x="1279717" y="1267564"/>
              <a:ext cx="31770" cy="31770"/>
            </a:xfrm>
            <a:custGeom>
              <a:avLst/>
              <a:gdLst/>
              <a:ahLst/>
              <a:cxnLst/>
              <a:rect l="l" t="t" r="r" b="b"/>
              <a:pathLst>
                <a:path w="526" h="526" extrusionOk="0">
                  <a:moveTo>
                    <a:pt x="258" y="0"/>
                  </a:moveTo>
                  <a:cubicBezTo>
                    <a:pt x="117" y="0"/>
                    <a:pt x="1" y="117"/>
                    <a:pt x="1" y="257"/>
                  </a:cubicBezTo>
                  <a:cubicBezTo>
                    <a:pt x="1" y="409"/>
                    <a:pt x="117" y="525"/>
                    <a:pt x="258" y="525"/>
                  </a:cubicBezTo>
                  <a:cubicBezTo>
                    <a:pt x="409" y="525"/>
                    <a:pt x="526" y="409"/>
                    <a:pt x="526" y="257"/>
                  </a:cubicBezTo>
                  <a:cubicBezTo>
                    <a:pt x="526" y="117"/>
                    <a:pt x="409" y="0"/>
                    <a:pt x="2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43"/>
            <p:cNvSpPr/>
            <p:nvPr/>
          </p:nvSpPr>
          <p:spPr>
            <a:xfrm>
              <a:off x="1120928" y="1267564"/>
              <a:ext cx="31831" cy="31770"/>
            </a:xfrm>
            <a:custGeom>
              <a:avLst/>
              <a:gdLst/>
              <a:ahLst/>
              <a:cxnLst/>
              <a:rect l="l" t="t" r="r" b="b"/>
              <a:pathLst>
                <a:path w="527" h="526" extrusionOk="0">
                  <a:moveTo>
                    <a:pt x="258" y="0"/>
                  </a:moveTo>
                  <a:cubicBezTo>
                    <a:pt x="117" y="0"/>
                    <a:pt x="1" y="117"/>
                    <a:pt x="1" y="257"/>
                  </a:cubicBezTo>
                  <a:cubicBezTo>
                    <a:pt x="1" y="409"/>
                    <a:pt x="117" y="525"/>
                    <a:pt x="258" y="525"/>
                  </a:cubicBezTo>
                  <a:cubicBezTo>
                    <a:pt x="410" y="525"/>
                    <a:pt x="527" y="409"/>
                    <a:pt x="527" y="257"/>
                  </a:cubicBezTo>
                  <a:cubicBezTo>
                    <a:pt x="527" y="117"/>
                    <a:pt x="410" y="0"/>
                    <a:pt x="2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43"/>
            <p:cNvSpPr/>
            <p:nvPr/>
          </p:nvSpPr>
          <p:spPr>
            <a:xfrm>
              <a:off x="962199" y="1267564"/>
              <a:ext cx="31770" cy="31770"/>
            </a:xfrm>
            <a:custGeom>
              <a:avLst/>
              <a:gdLst/>
              <a:ahLst/>
              <a:cxnLst/>
              <a:rect l="l" t="t" r="r" b="b"/>
              <a:pathLst>
                <a:path w="526" h="526" extrusionOk="0">
                  <a:moveTo>
                    <a:pt x="258" y="0"/>
                  </a:moveTo>
                  <a:cubicBezTo>
                    <a:pt x="117" y="0"/>
                    <a:pt x="1" y="117"/>
                    <a:pt x="1" y="257"/>
                  </a:cubicBezTo>
                  <a:cubicBezTo>
                    <a:pt x="1" y="409"/>
                    <a:pt x="117" y="525"/>
                    <a:pt x="258" y="525"/>
                  </a:cubicBezTo>
                  <a:cubicBezTo>
                    <a:pt x="409" y="525"/>
                    <a:pt x="526" y="409"/>
                    <a:pt x="526" y="257"/>
                  </a:cubicBezTo>
                  <a:cubicBezTo>
                    <a:pt x="526" y="117"/>
                    <a:pt x="409" y="0"/>
                    <a:pt x="2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43"/>
            <p:cNvSpPr/>
            <p:nvPr/>
          </p:nvSpPr>
          <p:spPr>
            <a:xfrm>
              <a:off x="1681915" y="1585083"/>
              <a:ext cx="31770" cy="31770"/>
            </a:xfrm>
            <a:custGeom>
              <a:avLst/>
              <a:gdLst/>
              <a:ahLst/>
              <a:cxnLst/>
              <a:rect l="l" t="t" r="r" b="b"/>
              <a:pathLst>
                <a:path w="526" h="526" extrusionOk="0">
                  <a:moveTo>
                    <a:pt x="269" y="0"/>
                  </a:moveTo>
                  <a:cubicBezTo>
                    <a:pt x="117" y="0"/>
                    <a:pt x="0" y="117"/>
                    <a:pt x="0" y="257"/>
                  </a:cubicBezTo>
                  <a:cubicBezTo>
                    <a:pt x="0" y="397"/>
                    <a:pt x="117" y="525"/>
                    <a:pt x="269" y="525"/>
                  </a:cubicBezTo>
                  <a:cubicBezTo>
                    <a:pt x="409" y="525"/>
                    <a:pt x="526" y="397"/>
                    <a:pt x="526" y="257"/>
                  </a:cubicBezTo>
                  <a:cubicBezTo>
                    <a:pt x="526" y="117"/>
                    <a:pt x="409" y="0"/>
                    <a:pt x="2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43"/>
            <p:cNvSpPr/>
            <p:nvPr/>
          </p:nvSpPr>
          <p:spPr>
            <a:xfrm>
              <a:off x="1681915" y="1426293"/>
              <a:ext cx="31770" cy="31831"/>
            </a:xfrm>
            <a:custGeom>
              <a:avLst/>
              <a:gdLst/>
              <a:ahLst/>
              <a:cxnLst/>
              <a:rect l="l" t="t" r="r" b="b"/>
              <a:pathLst>
                <a:path w="526" h="527" extrusionOk="0">
                  <a:moveTo>
                    <a:pt x="269" y="0"/>
                  </a:moveTo>
                  <a:cubicBezTo>
                    <a:pt x="117" y="0"/>
                    <a:pt x="0" y="117"/>
                    <a:pt x="0" y="257"/>
                  </a:cubicBezTo>
                  <a:cubicBezTo>
                    <a:pt x="0" y="410"/>
                    <a:pt x="117" y="526"/>
                    <a:pt x="269" y="526"/>
                  </a:cubicBezTo>
                  <a:cubicBezTo>
                    <a:pt x="409" y="526"/>
                    <a:pt x="526" y="410"/>
                    <a:pt x="526" y="257"/>
                  </a:cubicBezTo>
                  <a:cubicBezTo>
                    <a:pt x="526" y="117"/>
                    <a:pt x="409" y="0"/>
                    <a:pt x="2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43"/>
            <p:cNvSpPr/>
            <p:nvPr/>
          </p:nvSpPr>
          <p:spPr>
            <a:xfrm>
              <a:off x="1523126" y="1426293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70" y="0"/>
                  </a:moveTo>
                  <a:cubicBezTo>
                    <a:pt x="117" y="0"/>
                    <a:pt x="0" y="117"/>
                    <a:pt x="0" y="257"/>
                  </a:cubicBezTo>
                  <a:cubicBezTo>
                    <a:pt x="0" y="410"/>
                    <a:pt x="117" y="526"/>
                    <a:pt x="270" y="526"/>
                  </a:cubicBezTo>
                  <a:cubicBezTo>
                    <a:pt x="410" y="526"/>
                    <a:pt x="527" y="410"/>
                    <a:pt x="527" y="257"/>
                  </a:cubicBezTo>
                  <a:cubicBezTo>
                    <a:pt x="527" y="117"/>
                    <a:pt x="410" y="0"/>
                    <a:pt x="2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43"/>
            <p:cNvSpPr/>
            <p:nvPr/>
          </p:nvSpPr>
          <p:spPr>
            <a:xfrm>
              <a:off x="1602853" y="1505295"/>
              <a:ext cx="31831" cy="31831"/>
            </a:xfrm>
            <a:custGeom>
              <a:avLst/>
              <a:gdLst/>
              <a:ahLst/>
              <a:cxnLst/>
              <a:rect l="l" t="t" r="r" b="b"/>
              <a:pathLst>
                <a:path w="527" h="527" extrusionOk="0">
                  <a:moveTo>
                    <a:pt x="258" y="1"/>
                  </a:moveTo>
                  <a:cubicBezTo>
                    <a:pt x="118" y="1"/>
                    <a:pt x="1" y="118"/>
                    <a:pt x="1" y="270"/>
                  </a:cubicBezTo>
                  <a:cubicBezTo>
                    <a:pt x="1" y="410"/>
                    <a:pt x="118" y="527"/>
                    <a:pt x="258" y="527"/>
                  </a:cubicBezTo>
                  <a:cubicBezTo>
                    <a:pt x="409" y="527"/>
                    <a:pt x="526" y="410"/>
                    <a:pt x="526" y="270"/>
                  </a:cubicBezTo>
                  <a:cubicBezTo>
                    <a:pt x="526" y="118"/>
                    <a:pt x="409" y="1"/>
                    <a:pt x="2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43"/>
            <p:cNvSpPr/>
            <p:nvPr/>
          </p:nvSpPr>
          <p:spPr>
            <a:xfrm>
              <a:off x="1444124" y="1346566"/>
              <a:ext cx="31831" cy="31770"/>
            </a:xfrm>
            <a:custGeom>
              <a:avLst/>
              <a:gdLst/>
              <a:ahLst/>
              <a:cxnLst/>
              <a:rect l="l" t="t" r="r" b="b"/>
              <a:pathLst>
                <a:path w="527" h="526" extrusionOk="0">
                  <a:moveTo>
                    <a:pt x="257" y="1"/>
                  </a:moveTo>
                  <a:cubicBezTo>
                    <a:pt x="117" y="1"/>
                    <a:pt x="0" y="117"/>
                    <a:pt x="0" y="269"/>
                  </a:cubicBezTo>
                  <a:cubicBezTo>
                    <a:pt x="0" y="409"/>
                    <a:pt x="117" y="526"/>
                    <a:pt x="257" y="526"/>
                  </a:cubicBezTo>
                  <a:cubicBezTo>
                    <a:pt x="409" y="526"/>
                    <a:pt x="526" y="409"/>
                    <a:pt x="526" y="269"/>
                  </a:cubicBezTo>
                  <a:cubicBezTo>
                    <a:pt x="526" y="117"/>
                    <a:pt x="409" y="1"/>
                    <a:pt x="25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43"/>
            <p:cNvSpPr/>
            <p:nvPr/>
          </p:nvSpPr>
          <p:spPr>
            <a:xfrm>
              <a:off x="1602853" y="1346566"/>
              <a:ext cx="31831" cy="31770"/>
            </a:xfrm>
            <a:custGeom>
              <a:avLst/>
              <a:gdLst/>
              <a:ahLst/>
              <a:cxnLst/>
              <a:rect l="l" t="t" r="r" b="b"/>
              <a:pathLst>
                <a:path w="527" h="526" extrusionOk="0">
                  <a:moveTo>
                    <a:pt x="258" y="1"/>
                  </a:moveTo>
                  <a:cubicBezTo>
                    <a:pt x="118" y="1"/>
                    <a:pt x="1" y="117"/>
                    <a:pt x="1" y="269"/>
                  </a:cubicBezTo>
                  <a:cubicBezTo>
                    <a:pt x="1" y="409"/>
                    <a:pt x="118" y="526"/>
                    <a:pt x="258" y="526"/>
                  </a:cubicBezTo>
                  <a:cubicBezTo>
                    <a:pt x="409" y="526"/>
                    <a:pt x="526" y="409"/>
                    <a:pt x="526" y="269"/>
                  </a:cubicBezTo>
                  <a:cubicBezTo>
                    <a:pt x="526" y="117"/>
                    <a:pt x="409" y="1"/>
                    <a:pt x="2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43"/>
            <p:cNvSpPr/>
            <p:nvPr/>
          </p:nvSpPr>
          <p:spPr>
            <a:xfrm>
              <a:off x="1681915" y="1267564"/>
              <a:ext cx="31770" cy="31770"/>
            </a:xfrm>
            <a:custGeom>
              <a:avLst/>
              <a:gdLst/>
              <a:ahLst/>
              <a:cxnLst/>
              <a:rect l="l" t="t" r="r" b="b"/>
              <a:pathLst>
                <a:path w="526" h="526" extrusionOk="0">
                  <a:moveTo>
                    <a:pt x="269" y="0"/>
                  </a:moveTo>
                  <a:cubicBezTo>
                    <a:pt x="117" y="0"/>
                    <a:pt x="0" y="117"/>
                    <a:pt x="0" y="257"/>
                  </a:cubicBezTo>
                  <a:cubicBezTo>
                    <a:pt x="0" y="409"/>
                    <a:pt x="117" y="525"/>
                    <a:pt x="269" y="525"/>
                  </a:cubicBezTo>
                  <a:cubicBezTo>
                    <a:pt x="409" y="525"/>
                    <a:pt x="526" y="409"/>
                    <a:pt x="526" y="257"/>
                  </a:cubicBezTo>
                  <a:cubicBezTo>
                    <a:pt x="526" y="117"/>
                    <a:pt x="409" y="0"/>
                    <a:pt x="2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43"/>
            <p:cNvSpPr/>
            <p:nvPr/>
          </p:nvSpPr>
          <p:spPr>
            <a:xfrm>
              <a:off x="1523126" y="1267564"/>
              <a:ext cx="31831" cy="31770"/>
            </a:xfrm>
            <a:custGeom>
              <a:avLst/>
              <a:gdLst/>
              <a:ahLst/>
              <a:cxnLst/>
              <a:rect l="l" t="t" r="r" b="b"/>
              <a:pathLst>
                <a:path w="527" h="526" extrusionOk="0">
                  <a:moveTo>
                    <a:pt x="270" y="0"/>
                  </a:moveTo>
                  <a:cubicBezTo>
                    <a:pt x="117" y="0"/>
                    <a:pt x="0" y="117"/>
                    <a:pt x="0" y="257"/>
                  </a:cubicBezTo>
                  <a:cubicBezTo>
                    <a:pt x="0" y="409"/>
                    <a:pt x="117" y="525"/>
                    <a:pt x="270" y="525"/>
                  </a:cubicBezTo>
                  <a:cubicBezTo>
                    <a:pt x="410" y="525"/>
                    <a:pt x="527" y="409"/>
                    <a:pt x="527" y="257"/>
                  </a:cubicBezTo>
                  <a:cubicBezTo>
                    <a:pt x="527" y="117"/>
                    <a:pt x="410" y="0"/>
                    <a:pt x="27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43"/>
            <p:cNvSpPr/>
            <p:nvPr/>
          </p:nvSpPr>
          <p:spPr>
            <a:xfrm>
              <a:off x="1364397" y="1267564"/>
              <a:ext cx="31770" cy="31770"/>
            </a:xfrm>
            <a:custGeom>
              <a:avLst/>
              <a:gdLst/>
              <a:ahLst/>
              <a:cxnLst/>
              <a:rect l="l" t="t" r="r" b="b"/>
              <a:pathLst>
                <a:path w="526" h="526" extrusionOk="0">
                  <a:moveTo>
                    <a:pt x="269" y="0"/>
                  </a:moveTo>
                  <a:cubicBezTo>
                    <a:pt x="117" y="0"/>
                    <a:pt x="0" y="117"/>
                    <a:pt x="0" y="257"/>
                  </a:cubicBezTo>
                  <a:cubicBezTo>
                    <a:pt x="0" y="409"/>
                    <a:pt x="117" y="525"/>
                    <a:pt x="269" y="525"/>
                  </a:cubicBezTo>
                  <a:cubicBezTo>
                    <a:pt x="409" y="525"/>
                    <a:pt x="526" y="409"/>
                    <a:pt x="526" y="257"/>
                  </a:cubicBezTo>
                  <a:cubicBezTo>
                    <a:pt x="526" y="117"/>
                    <a:pt x="409" y="0"/>
                    <a:pt x="2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7083">
        <p15:prstTrans prst="peelOff"/>
      </p:transition>
    </mc:Choice>
    <mc:Fallback xmlns="">
      <p:transition spd="slow" advTm="170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1" grpId="0"/>
      <p:bldP spid="1197" grpId="0"/>
      <p:bldP spid="119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5" name="Google Shape;1435;p49"/>
          <p:cNvGrpSpPr/>
          <p:nvPr/>
        </p:nvGrpSpPr>
        <p:grpSpPr>
          <a:xfrm>
            <a:off x="4644241" y="1398142"/>
            <a:ext cx="3315985" cy="2743919"/>
            <a:chOff x="923625" y="255050"/>
            <a:chExt cx="1504364" cy="1504342"/>
          </a:xfrm>
        </p:grpSpPr>
        <p:sp>
          <p:nvSpPr>
            <p:cNvPr id="1436" name="Google Shape;1436;p49"/>
            <p:cNvSpPr/>
            <p:nvPr/>
          </p:nvSpPr>
          <p:spPr>
            <a:xfrm>
              <a:off x="923625" y="255050"/>
              <a:ext cx="1504364" cy="1504342"/>
            </a:xfrm>
            <a:custGeom>
              <a:avLst/>
              <a:gdLst/>
              <a:ahLst/>
              <a:cxnLst/>
              <a:rect l="l" t="t" r="r" b="b"/>
              <a:pathLst>
                <a:path w="66528" h="66527" extrusionOk="0">
                  <a:moveTo>
                    <a:pt x="1" y="0"/>
                  </a:moveTo>
                  <a:lnTo>
                    <a:pt x="1" y="66527"/>
                  </a:lnTo>
                  <a:lnTo>
                    <a:pt x="51719" y="66527"/>
                  </a:lnTo>
                  <a:lnTo>
                    <a:pt x="66528" y="51718"/>
                  </a:lnTo>
                  <a:lnTo>
                    <a:pt x="6652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49"/>
            <p:cNvSpPr/>
            <p:nvPr/>
          </p:nvSpPr>
          <p:spPr>
            <a:xfrm>
              <a:off x="923625" y="255050"/>
              <a:ext cx="1504364" cy="251338"/>
            </a:xfrm>
            <a:custGeom>
              <a:avLst/>
              <a:gdLst/>
              <a:ahLst/>
              <a:cxnLst/>
              <a:rect l="l" t="t" r="r" b="b"/>
              <a:pathLst>
                <a:path w="66528" h="11115" extrusionOk="0">
                  <a:moveTo>
                    <a:pt x="1" y="0"/>
                  </a:moveTo>
                  <a:lnTo>
                    <a:pt x="1" y="11115"/>
                  </a:lnTo>
                  <a:lnTo>
                    <a:pt x="66528" y="11115"/>
                  </a:lnTo>
                  <a:lnTo>
                    <a:pt x="6652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49"/>
            <p:cNvSpPr/>
            <p:nvPr/>
          </p:nvSpPr>
          <p:spPr>
            <a:xfrm>
              <a:off x="2093048" y="1424471"/>
              <a:ext cx="334891" cy="334869"/>
            </a:xfrm>
            <a:custGeom>
              <a:avLst/>
              <a:gdLst/>
              <a:ahLst/>
              <a:cxnLst/>
              <a:rect l="l" t="t" r="r" b="b"/>
              <a:pathLst>
                <a:path w="14810" h="14809" extrusionOk="0">
                  <a:moveTo>
                    <a:pt x="1" y="0"/>
                  </a:moveTo>
                  <a:lnTo>
                    <a:pt x="1" y="14809"/>
                  </a:lnTo>
                  <a:lnTo>
                    <a:pt x="148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40" name="Google Shape;1440;p49"/>
          <p:cNvSpPr txBox="1">
            <a:spLocks noGrp="1"/>
          </p:cNvSpPr>
          <p:nvPr>
            <p:ph type="title"/>
          </p:nvPr>
        </p:nvSpPr>
        <p:spPr>
          <a:xfrm>
            <a:off x="909347" y="37318"/>
            <a:ext cx="6419202" cy="147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4000" b="1" dirty="0"/>
              <a:t>Занимания по интереси</a:t>
            </a:r>
            <a:endParaRPr sz="4000" b="1" dirty="0"/>
          </a:p>
        </p:txBody>
      </p:sp>
      <p:sp>
        <p:nvSpPr>
          <p:cNvPr id="1442" name="Google Shape;1442;p49"/>
          <p:cNvSpPr/>
          <p:nvPr/>
        </p:nvSpPr>
        <p:spPr>
          <a:xfrm>
            <a:off x="7011900" y="459950"/>
            <a:ext cx="770725" cy="844750"/>
          </a:xfrm>
          <a:prstGeom prst="flowChartOffpageConnector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xmlns="" id="{26EB345E-ABE5-4828-BA8B-8D5CFF5CBDC3}"/>
              </a:ext>
            </a:extLst>
          </p:cNvPr>
          <p:cNvSpPr txBox="1"/>
          <p:nvPr/>
        </p:nvSpPr>
        <p:spPr>
          <a:xfrm>
            <a:off x="4720268" y="1884006"/>
            <a:ext cx="306235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    СУ "Владимир Комаров</a:t>
            </a:r>
            <a:r>
              <a:rPr lang="bg-BG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“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предлага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 богата палитра от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извънкласни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дейности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, 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насочени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към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 развитие на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способностите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 на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учениците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 и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повишаване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мотивацията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 им за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учене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sym typeface="Fira Sans"/>
              </a:rPr>
              <a:t>. </a:t>
            </a:r>
            <a:endParaRPr lang="en-US" b="1" dirty="0">
              <a:solidFill>
                <a:srgbClr val="273970"/>
              </a:solidFill>
              <a:latin typeface="Cambria" panose="02040503050406030204" pitchFamily="18" charset="0"/>
              <a:ea typeface="Cambria" panose="02040503050406030204" pitchFamily="18" charset="0"/>
              <a:sym typeface="Fira Sans"/>
            </a:endParaRPr>
          </a:p>
        </p:txBody>
      </p:sp>
      <p:pic>
        <p:nvPicPr>
          <p:cNvPr id="3" name="Picture 2" descr="Website Character Avatars | Illustrations by Milena Trifonova on Dribbble">
            <a:extLst>
              <a:ext uri="{FF2B5EF4-FFF2-40B4-BE49-F238E27FC236}">
                <a16:creationId xmlns:a16="http://schemas.microsoft.com/office/drawing/2014/main" xmlns="" id="{C889951D-2239-4328-8F74-30FB356F3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290" y="1577094"/>
            <a:ext cx="3181350" cy="238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3208">
        <p15:prstTrans prst="peelOff"/>
      </p:transition>
    </mc:Choice>
    <mc:Fallback xmlns="">
      <p:transition spd="slow" advTm="132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77778E-6 2.71605E-6 L 2.77778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0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51"/>
          <p:cNvSpPr txBox="1">
            <a:spLocks noGrp="1"/>
          </p:cNvSpPr>
          <p:nvPr>
            <p:ph type="subTitle" idx="1"/>
          </p:nvPr>
        </p:nvSpPr>
        <p:spPr>
          <a:xfrm>
            <a:off x="3192074" y="3443816"/>
            <a:ext cx="2503150" cy="88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   </a:t>
            </a:r>
            <a:r>
              <a:rPr lang="en-US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Учениците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развиват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практическите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си умения за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стилово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моделиране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,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формират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усет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към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естетичното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,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модерното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и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оригиналното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.</a:t>
            </a:r>
            <a:endParaRPr lang="en-US" b="1" dirty="0">
              <a:solidFill>
                <a:srgbClr val="27397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</a:endParaRP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78C252FD-FBE1-4E0D-9D5B-4F870C485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5528" y="505616"/>
            <a:ext cx="2307372" cy="4143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72" name="Google Shape;1472;p51"/>
          <p:cNvSpPr/>
          <p:nvPr/>
        </p:nvSpPr>
        <p:spPr>
          <a:xfrm>
            <a:off x="8073389" y="418724"/>
            <a:ext cx="249031" cy="480628"/>
          </a:xfrm>
          <a:custGeom>
            <a:avLst/>
            <a:gdLst/>
            <a:ahLst/>
            <a:cxnLst/>
            <a:rect l="l" t="t" r="r" b="b"/>
            <a:pathLst>
              <a:path w="18574" h="35841" extrusionOk="0">
                <a:moveTo>
                  <a:pt x="6846" y="0"/>
                </a:moveTo>
                <a:cubicBezTo>
                  <a:pt x="6438" y="0"/>
                  <a:pt x="6025" y="39"/>
                  <a:pt x="5611" y="118"/>
                </a:cubicBezTo>
                <a:cubicBezTo>
                  <a:pt x="3875" y="430"/>
                  <a:pt x="2364" y="1428"/>
                  <a:pt x="1368" y="2880"/>
                </a:cubicBezTo>
                <a:cubicBezTo>
                  <a:pt x="370" y="4361"/>
                  <a:pt x="0" y="6100"/>
                  <a:pt x="342" y="7837"/>
                </a:cubicBezTo>
                <a:lnTo>
                  <a:pt x="370" y="7951"/>
                </a:lnTo>
                <a:lnTo>
                  <a:pt x="2307" y="7951"/>
                </a:lnTo>
                <a:lnTo>
                  <a:pt x="2222" y="7495"/>
                </a:lnTo>
                <a:cubicBezTo>
                  <a:pt x="1737" y="4931"/>
                  <a:pt x="3419" y="2481"/>
                  <a:pt x="5953" y="1998"/>
                </a:cubicBezTo>
                <a:cubicBezTo>
                  <a:pt x="6251" y="1941"/>
                  <a:pt x="6548" y="1914"/>
                  <a:pt x="6842" y="1914"/>
                </a:cubicBezTo>
                <a:cubicBezTo>
                  <a:pt x="9044" y="1914"/>
                  <a:pt x="11024" y="3466"/>
                  <a:pt x="11452" y="5729"/>
                </a:cubicBezTo>
                <a:lnTo>
                  <a:pt x="16238" y="30883"/>
                </a:lnTo>
                <a:cubicBezTo>
                  <a:pt x="16523" y="32251"/>
                  <a:pt x="15611" y="33618"/>
                  <a:pt x="14214" y="33873"/>
                </a:cubicBezTo>
                <a:cubicBezTo>
                  <a:pt x="14055" y="33903"/>
                  <a:pt x="13897" y="33917"/>
                  <a:pt x="13741" y="33917"/>
                </a:cubicBezTo>
                <a:cubicBezTo>
                  <a:pt x="12528" y="33917"/>
                  <a:pt x="11450" y="33060"/>
                  <a:pt x="11224" y="31822"/>
                </a:cubicBezTo>
                <a:lnTo>
                  <a:pt x="8205" y="16070"/>
                </a:lnTo>
                <a:cubicBezTo>
                  <a:pt x="8127" y="15610"/>
                  <a:pt x="7705" y="15287"/>
                  <a:pt x="7249" y="15287"/>
                </a:cubicBezTo>
                <a:cubicBezTo>
                  <a:pt x="7197" y="15287"/>
                  <a:pt x="7145" y="15292"/>
                  <a:pt x="7092" y="15300"/>
                </a:cubicBezTo>
                <a:cubicBezTo>
                  <a:pt x="6580" y="15414"/>
                  <a:pt x="6238" y="15900"/>
                  <a:pt x="6324" y="16412"/>
                </a:cubicBezTo>
                <a:lnTo>
                  <a:pt x="9344" y="32194"/>
                </a:lnTo>
                <a:cubicBezTo>
                  <a:pt x="9743" y="34329"/>
                  <a:pt x="11623" y="35840"/>
                  <a:pt x="13731" y="35840"/>
                </a:cubicBezTo>
                <a:cubicBezTo>
                  <a:pt x="14016" y="35840"/>
                  <a:pt x="14301" y="35810"/>
                  <a:pt x="14556" y="35753"/>
                </a:cubicBezTo>
                <a:cubicBezTo>
                  <a:pt x="17006" y="35298"/>
                  <a:pt x="18574" y="32934"/>
                  <a:pt x="18118" y="30512"/>
                </a:cubicBezTo>
                <a:lnTo>
                  <a:pt x="13332" y="5360"/>
                </a:lnTo>
                <a:cubicBezTo>
                  <a:pt x="12728" y="2212"/>
                  <a:pt x="9944" y="0"/>
                  <a:pt x="684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41DC52CF-281A-455D-9E8D-845F6A14A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511" y="1171200"/>
            <a:ext cx="2685102" cy="20138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43688C7A-C1B9-46AD-82BB-41C92160B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05" y="505616"/>
            <a:ext cx="2009266" cy="41730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69" name="Google Shape;1469;p51"/>
          <p:cNvSpPr txBox="1">
            <a:spLocks noGrp="1"/>
          </p:cNvSpPr>
          <p:nvPr>
            <p:ph type="title"/>
          </p:nvPr>
        </p:nvSpPr>
        <p:spPr>
          <a:xfrm>
            <a:off x="3110973" y="485203"/>
            <a:ext cx="2550179" cy="60979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000" b="1" dirty="0"/>
              <a:t>Фризьорство – </a:t>
            </a:r>
            <a:r>
              <a:rPr lang="en-US" sz="2000" b="1" dirty="0"/>
              <a:t/>
            </a:r>
            <a:br>
              <a:rPr lang="en-US" sz="2000" b="1" dirty="0"/>
            </a:br>
            <a:r>
              <a:rPr lang="bg-BG" sz="2000" b="1" dirty="0"/>
              <a:t>клуб „ Стил и мода“</a:t>
            </a:r>
            <a:endParaRPr sz="20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3263">
        <p15:prstTrans prst="peelOff"/>
      </p:transition>
    </mc:Choice>
    <mc:Fallback xmlns="">
      <p:transition spd="slow" advTm="132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5E-6 -3.7037E-6 L 2.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0" grpId="0" build="p"/>
      <p:bldP spid="14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p51"/>
          <p:cNvSpPr txBox="1">
            <a:spLocks noGrp="1"/>
          </p:cNvSpPr>
          <p:nvPr>
            <p:ph type="title"/>
          </p:nvPr>
        </p:nvSpPr>
        <p:spPr>
          <a:xfrm>
            <a:off x="1882065" y="535323"/>
            <a:ext cx="2088965" cy="6589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b="1" dirty="0"/>
              <a:t>Волейбол</a:t>
            </a:r>
            <a:endParaRPr b="1" dirty="0"/>
          </a:p>
        </p:txBody>
      </p:sp>
      <p:sp>
        <p:nvSpPr>
          <p:cNvPr id="1470" name="Google Shape;1470;p51"/>
          <p:cNvSpPr txBox="1">
            <a:spLocks noGrp="1"/>
          </p:cNvSpPr>
          <p:nvPr>
            <p:ph type="subTitle" idx="1"/>
          </p:nvPr>
        </p:nvSpPr>
        <p:spPr>
          <a:xfrm>
            <a:off x="1157938" y="1096461"/>
            <a:ext cx="3537221" cy="11413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   Младите спортисти прославят училището в любимият си спорт.</a:t>
            </a: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="" id="{0263A33C-94F5-45CC-BF66-0D125A468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436" y="2289339"/>
            <a:ext cx="3558217" cy="2371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xmlns="" id="{6D0FE5D5-DF55-43BA-8E9F-3F4DB9A2BD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2289338"/>
            <a:ext cx="3679522" cy="2371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xmlns="" id="{C88FDD2C-2E78-41F4-9A27-2154176EF1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8318" y="431233"/>
            <a:ext cx="3135404" cy="19349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72" name="Google Shape;1472;p51"/>
          <p:cNvSpPr/>
          <p:nvPr/>
        </p:nvSpPr>
        <p:spPr>
          <a:xfrm>
            <a:off x="7965838" y="384173"/>
            <a:ext cx="249031" cy="480628"/>
          </a:xfrm>
          <a:custGeom>
            <a:avLst/>
            <a:gdLst/>
            <a:ahLst/>
            <a:cxnLst/>
            <a:rect l="l" t="t" r="r" b="b"/>
            <a:pathLst>
              <a:path w="18574" h="35841" extrusionOk="0">
                <a:moveTo>
                  <a:pt x="6846" y="0"/>
                </a:moveTo>
                <a:cubicBezTo>
                  <a:pt x="6438" y="0"/>
                  <a:pt x="6025" y="39"/>
                  <a:pt x="5611" y="118"/>
                </a:cubicBezTo>
                <a:cubicBezTo>
                  <a:pt x="3875" y="430"/>
                  <a:pt x="2364" y="1428"/>
                  <a:pt x="1368" y="2880"/>
                </a:cubicBezTo>
                <a:cubicBezTo>
                  <a:pt x="370" y="4361"/>
                  <a:pt x="0" y="6100"/>
                  <a:pt x="342" y="7837"/>
                </a:cubicBezTo>
                <a:lnTo>
                  <a:pt x="370" y="7951"/>
                </a:lnTo>
                <a:lnTo>
                  <a:pt x="2307" y="7951"/>
                </a:lnTo>
                <a:lnTo>
                  <a:pt x="2222" y="7495"/>
                </a:lnTo>
                <a:cubicBezTo>
                  <a:pt x="1737" y="4931"/>
                  <a:pt x="3419" y="2481"/>
                  <a:pt x="5953" y="1998"/>
                </a:cubicBezTo>
                <a:cubicBezTo>
                  <a:pt x="6251" y="1941"/>
                  <a:pt x="6548" y="1914"/>
                  <a:pt x="6842" y="1914"/>
                </a:cubicBezTo>
                <a:cubicBezTo>
                  <a:pt x="9044" y="1914"/>
                  <a:pt x="11024" y="3466"/>
                  <a:pt x="11452" y="5729"/>
                </a:cubicBezTo>
                <a:lnTo>
                  <a:pt x="16238" y="30883"/>
                </a:lnTo>
                <a:cubicBezTo>
                  <a:pt x="16523" y="32251"/>
                  <a:pt x="15611" y="33618"/>
                  <a:pt x="14214" y="33873"/>
                </a:cubicBezTo>
                <a:cubicBezTo>
                  <a:pt x="14055" y="33903"/>
                  <a:pt x="13897" y="33917"/>
                  <a:pt x="13741" y="33917"/>
                </a:cubicBezTo>
                <a:cubicBezTo>
                  <a:pt x="12528" y="33917"/>
                  <a:pt x="11450" y="33060"/>
                  <a:pt x="11224" y="31822"/>
                </a:cubicBezTo>
                <a:lnTo>
                  <a:pt x="8205" y="16070"/>
                </a:lnTo>
                <a:cubicBezTo>
                  <a:pt x="8127" y="15610"/>
                  <a:pt x="7705" y="15287"/>
                  <a:pt x="7249" y="15287"/>
                </a:cubicBezTo>
                <a:cubicBezTo>
                  <a:pt x="7197" y="15287"/>
                  <a:pt x="7145" y="15292"/>
                  <a:pt x="7092" y="15300"/>
                </a:cubicBezTo>
                <a:cubicBezTo>
                  <a:pt x="6580" y="15414"/>
                  <a:pt x="6238" y="15900"/>
                  <a:pt x="6324" y="16412"/>
                </a:cubicBezTo>
                <a:lnTo>
                  <a:pt x="9344" y="32194"/>
                </a:lnTo>
                <a:cubicBezTo>
                  <a:pt x="9743" y="34329"/>
                  <a:pt x="11623" y="35840"/>
                  <a:pt x="13731" y="35840"/>
                </a:cubicBezTo>
                <a:cubicBezTo>
                  <a:pt x="14016" y="35840"/>
                  <a:pt x="14301" y="35810"/>
                  <a:pt x="14556" y="35753"/>
                </a:cubicBezTo>
                <a:cubicBezTo>
                  <a:pt x="17006" y="35298"/>
                  <a:pt x="18574" y="32934"/>
                  <a:pt x="18118" y="30512"/>
                </a:cubicBezTo>
                <a:lnTo>
                  <a:pt x="13332" y="5360"/>
                </a:lnTo>
                <a:cubicBezTo>
                  <a:pt x="12728" y="2212"/>
                  <a:pt x="9944" y="0"/>
                  <a:pt x="684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8642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9673">
        <p15:prstTrans prst="peelOff"/>
      </p:transition>
    </mc:Choice>
    <mc:Fallback xmlns="">
      <p:transition spd="slow" advTm="96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72222E-6 -1.23457E-6 L 4.72222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9" grpId="0"/>
      <p:bldP spid="147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9D89E037-C856-440E-A29E-C939CAED4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25" y="441080"/>
            <a:ext cx="6260498" cy="645607"/>
          </a:xfrm>
        </p:spPr>
        <p:txBody>
          <a:bodyPr/>
          <a:lstStyle/>
          <a:p>
            <a:r>
              <a:rPr lang="bg-BG" dirty="0"/>
              <a:t>Училищната ни база разполага с :</a:t>
            </a:r>
            <a:endParaRPr lang="en-US" dirty="0"/>
          </a:p>
        </p:txBody>
      </p:sp>
      <p:sp>
        <p:nvSpPr>
          <p:cNvPr id="4" name="Правоъгълник: със заоблени ъгли 3">
            <a:extLst>
              <a:ext uri="{FF2B5EF4-FFF2-40B4-BE49-F238E27FC236}">
                <a16:creationId xmlns:a16="http://schemas.microsoft.com/office/drawing/2014/main" xmlns="" id="{4EC77021-58DE-47E5-A9A4-FCEC94ECAB54}"/>
              </a:ext>
            </a:extLst>
          </p:cNvPr>
          <p:cNvSpPr/>
          <p:nvPr/>
        </p:nvSpPr>
        <p:spPr>
          <a:xfrm>
            <a:off x="1864747" y="1086687"/>
            <a:ext cx="2436175" cy="6456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БИБЛИОТЕКА </a:t>
            </a:r>
            <a:endParaRPr lang="en-US" sz="2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xmlns="" id="{D797976C-7EA3-4971-BE06-8EBBCA1A9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853" y="1732294"/>
            <a:ext cx="3929964" cy="29406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="" id="{F68403C5-A0B9-4A6A-BCE3-DC9894D24C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2383" y="2814683"/>
            <a:ext cx="2601340" cy="1946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xmlns="" id="{6D5CFC2F-0EB0-4CB2-8639-C573D51DBC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2383" y="1021192"/>
            <a:ext cx="2601340" cy="1891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2930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9161">
        <p15:prstTrans prst="peelOff"/>
      </p:transition>
    </mc:Choice>
    <mc:Fallback xmlns="">
      <p:transition spd="slow" advTm="91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: със заоблени ъгли 3">
            <a:extLst>
              <a:ext uri="{FF2B5EF4-FFF2-40B4-BE49-F238E27FC236}">
                <a16:creationId xmlns:a16="http://schemas.microsoft.com/office/drawing/2014/main" xmlns="" id="{F2950F76-3C36-496C-8635-341825FBB6A8}"/>
              </a:ext>
            </a:extLst>
          </p:cNvPr>
          <p:cNvSpPr/>
          <p:nvPr/>
        </p:nvSpPr>
        <p:spPr>
          <a:xfrm>
            <a:off x="1766965" y="724468"/>
            <a:ext cx="2436175" cy="6456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ФИТНЕС </a:t>
            </a:r>
            <a:endParaRPr lang="en-US" sz="2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5" name="Правоъгълник: със заоблени ъгли 4">
            <a:extLst>
              <a:ext uri="{FF2B5EF4-FFF2-40B4-BE49-F238E27FC236}">
                <a16:creationId xmlns:a16="http://schemas.microsoft.com/office/drawing/2014/main" xmlns="" id="{8D9A5E2B-D1E4-439F-BF6A-51743D8D8CB9}"/>
              </a:ext>
            </a:extLst>
          </p:cNvPr>
          <p:cNvSpPr/>
          <p:nvPr/>
        </p:nvSpPr>
        <p:spPr>
          <a:xfrm>
            <a:off x="5502765" y="772097"/>
            <a:ext cx="2436175" cy="6456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СПОРТНА ПЛОЩАДКА </a:t>
            </a:r>
            <a:endParaRPr lang="en-US" sz="2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xmlns="" id="{122E5AE8-4977-4334-959E-B62870C37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936" y="1874826"/>
            <a:ext cx="4004672" cy="1851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Няма налично описание на снимката.">
            <a:extLst>
              <a:ext uri="{FF2B5EF4-FFF2-40B4-BE49-F238E27FC236}">
                <a16:creationId xmlns:a16="http://schemas.microsoft.com/office/drawing/2014/main" xmlns="" id="{4603E4B7-28EE-478F-8436-0E09A3A3F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608" y="1791105"/>
            <a:ext cx="3136992" cy="23527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077345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2482">
        <p15:prstTrans prst="peelOff"/>
      </p:transition>
    </mc:Choice>
    <mc:Fallback xmlns="">
      <p:transition spd="slow" advTm="124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000" b="1" dirty="0"/>
              <a:t>Календар на събитията по професията /2021 – 2022г./</a:t>
            </a:r>
            <a:endParaRPr sz="2000" b="1" dirty="0"/>
          </a:p>
        </p:txBody>
      </p:sp>
      <p:sp>
        <p:nvSpPr>
          <p:cNvPr id="1159" name="Google Shape;1159;p40"/>
          <p:cNvSpPr txBox="1">
            <a:spLocks noGrp="1"/>
          </p:cNvSpPr>
          <p:nvPr>
            <p:ph type="title" idx="2"/>
          </p:nvPr>
        </p:nvSpPr>
        <p:spPr>
          <a:xfrm>
            <a:off x="5115214" y="915589"/>
            <a:ext cx="3246863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000" u="sng" dirty="0"/>
              <a:t>Ден на отворените врати</a:t>
            </a:r>
            <a:endParaRPr sz="2000" u="sng" dirty="0"/>
          </a:p>
        </p:txBody>
      </p:sp>
      <p:sp>
        <p:nvSpPr>
          <p:cNvPr id="1155" name="Google Shape;1155;p40"/>
          <p:cNvSpPr txBox="1">
            <a:spLocks noGrp="1"/>
          </p:cNvSpPr>
          <p:nvPr>
            <p:ph type="subTitle" idx="1"/>
          </p:nvPr>
        </p:nvSpPr>
        <p:spPr>
          <a:xfrm>
            <a:off x="687960" y="1928194"/>
            <a:ext cx="3619695" cy="4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   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Състезание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по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приложна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електроника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,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организирано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всяка година от фирма “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Елимекс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инженеринг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ЕООД„</a:t>
            </a:r>
          </a:p>
        </p:txBody>
      </p:sp>
      <p:sp>
        <p:nvSpPr>
          <p:cNvPr id="1171" name="Google Shape;1171;p40"/>
          <p:cNvSpPr txBox="1">
            <a:spLocks noGrp="1"/>
          </p:cNvSpPr>
          <p:nvPr>
            <p:ph type="title" idx="3"/>
          </p:nvPr>
        </p:nvSpPr>
        <p:spPr>
          <a:xfrm>
            <a:off x="682481" y="2728406"/>
            <a:ext cx="3889519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000" u="sng" dirty="0"/>
              <a:t>Младежко техническо творчество</a:t>
            </a:r>
            <a:endParaRPr lang="en-US" sz="2000" u="sng" dirty="0"/>
          </a:p>
        </p:txBody>
      </p:sp>
      <p:sp>
        <p:nvSpPr>
          <p:cNvPr id="1160" name="Google Shape;1160;p40"/>
          <p:cNvSpPr txBox="1">
            <a:spLocks noGrp="1"/>
          </p:cNvSpPr>
          <p:nvPr>
            <p:ph type="subTitle" idx="4"/>
          </p:nvPr>
        </p:nvSpPr>
        <p:spPr>
          <a:xfrm>
            <a:off x="4936955" y="1526896"/>
            <a:ext cx="3546516" cy="48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    Дава възможност за посещение на училищната база и запознаване с методите на обучение в нашето училище.</a:t>
            </a:r>
            <a:endParaRPr dirty="0">
              <a:solidFill>
                <a:srgbClr val="27397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</a:endParaRPr>
          </a:p>
        </p:txBody>
      </p:sp>
      <p:sp>
        <p:nvSpPr>
          <p:cNvPr id="1172" name="Google Shape;1172;p40"/>
          <p:cNvSpPr txBox="1">
            <a:spLocks noGrp="1"/>
          </p:cNvSpPr>
          <p:nvPr>
            <p:ph type="subTitle" idx="6"/>
          </p:nvPr>
        </p:nvSpPr>
        <p:spPr>
          <a:xfrm>
            <a:off x="682481" y="3373532"/>
            <a:ext cx="3614043" cy="7079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i="1" dirty="0"/>
              <a:t>     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Конкурс-изложение,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насочено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към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ученици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,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обучаващи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се в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професионални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паралелки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в училища в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цялата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страна.</a:t>
            </a:r>
            <a:endParaRPr dirty="0">
              <a:solidFill>
                <a:srgbClr val="27397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</a:endParaRPr>
          </a:p>
        </p:txBody>
      </p:sp>
      <p:sp>
        <p:nvSpPr>
          <p:cNvPr id="19" name="Текстово поле 18">
            <a:extLst>
              <a:ext uri="{FF2B5EF4-FFF2-40B4-BE49-F238E27FC236}">
                <a16:creationId xmlns:a16="http://schemas.microsoft.com/office/drawing/2014/main" xmlns="" id="{E9A4282A-C3AE-414F-9B87-7E8B4E0161CC}"/>
              </a:ext>
            </a:extLst>
          </p:cNvPr>
          <p:cNvSpPr txBox="1"/>
          <p:nvPr/>
        </p:nvSpPr>
        <p:spPr>
          <a:xfrm>
            <a:off x="1537266" y="1326841"/>
            <a:ext cx="212033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u="sng" dirty="0">
                <a:solidFill>
                  <a:schemeClr val="dk2"/>
                </a:solidFill>
                <a:latin typeface="EB Garamond"/>
                <a:ea typeface="EB Garamond"/>
                <a:sym typeface="EB Garamond"/>
              </a:rPr>
              <a:t>“</a:t>
            </a:r>
            <a:r>
              <a:rPr lang="bg-BG" sz="2000" u="sng" dirty="0">
                <a:solidFill>
                  <a:schemeClr val="dk2"/>
                </a:solidFill>
                <a:latin typeface="EB Garamond"/>
                <a:ea typeface="EB Garamond"/>
                <a:sym typeface="EB Garamond"/>
              </a:rPr>
              <a:t>Мога и зная как</a:t>
            </a:r>
            <a:r>
              <a:rPr lang="bg-BG" sz="1400" u="sng" dirty="0"/>
              <a:t>“</a:t>
            </a:r>
            <a:endParaRPr lang="en-US" u="sng" dirty="0"/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xmlns="" id="{86E8AED8-280B-413C-9718-D15FD33CD3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5214" y="2265919"/>
            <a:ext cx="3189997" cy="2392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3173">
        <p15:prstTrans prst="peelOff"/>
      </p:transition>
    </mc:Choice>
    <mc:Fallback xmlns="">
      <p:transition spd="slow" advTm="231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5" grpId="0"/>
      <p:bldP spid="1159" grpId="0"/>
      <p:bldP spid="1155" grpId="0" build="p"/>
      <p:bldP spid="1160" grpId="0" build="p"/>
      <p:bldP spid="1172" grpId="0" build="p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>
            <a:extLst>
              <a:ext uri="{FF2B5EF4-FFF2-40B4-BE49-F238E27FC236}">
                <a16:creationId xmlns:a16="http://schemas.microsoft.com/office/drawing/2014/main" xmlns="" id="{ED46F9AA-6D08-4FE4-A957-44C3A1902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5200" y="568394"/>
            <a:ext cx="3681900" cy="624236"/>
          </a:xfrm>
        </p:spPr>
        <p:txBody>
          <a:bodyPr/>
          <a:lstStyle/>
          <a:p>
            <a:r>
              <a:rPr lang="en-US" sz="3600" dirty="0"/>
              <a:t>“</a:t>
            </a:r>
            <a:r>
              <a:rPr lang="bg-BG" sz="3600" dirty="0"/>
              <a:t>Мога и зная как“</a:t>
            </a:r>
            <a:endParaRPr lang="en-US" sz="3600" dirty="0"/>
          </a:p>
        </p:txBody>
      </p:sp>
      <p:sp>
        <p:nvSpPr>
          <p:cNvPr id="2094" name="Google Shape;2094;p61"/>
          <p:cNvSpPr txBox="1">
            <a:spLocks noGrp="1"/>
          </p:cNvSpPr>
          <p:nvPr>
            <p:ph type="subTitle" idx="1"/>
          </p:nvPr>
        </p:nvSpPr>
        <p:spPr>
          <a:xfrm>
            <a:off x="4277320" y="1417545"/>
            <a:ext cx="4332724" cy="7955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/>
            <a:r>
              <a:rPr lang="en-US" i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  </a:t>
            </a:r>
            <a:r>
              <a:rPr lang="bg-BG" i="1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    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Усилената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подготовка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даде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резултати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и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учениците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се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справиха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успешно с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възложените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задачи. </a:t>
            </a:r>
          </a:p>
          <a:p>
            <a:pPr algn="just"/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             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Получиха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грамоти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за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участието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си,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както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и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ваучери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за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продукти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от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магазини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ЕЛИМЕКС.</a:t>
            </a:r>
          </a:p>
        </p:txBody>
      </p:sp>
      <p:pic>
        <p:nvPicPr>
          <p:cNvPr id="13" name="Картина 12">
            <a:extLst>
              <a:ext uri="{FF2B5EF4-FFF2-40B4-BE49-F238E27FC236}">
                <a16:creationId xmlns:a16="http://schemas.microsoft.com/office/drawing/2014/main" xmlns="" id="{B75FBBFE-0A58-4C3F-A305-1D10915EAA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6389" y="2437987"/>
            <a:ext cx="3156011" cy="2367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Картина 14">
            <a:extLst>
              <a:ext uri="{FF2B5EF4-FFF2-40B4-BE49-F238E27FC236}">
                <a16:creationId xmlns:a16="http://schemas.microsoft.com/office/drawing/2014/main" xmlns="" id="{EEE8165B-0028-4605-9C6C-AB15BEA171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770" y="356743"/>
            <a:ext cx="2978787" cy="2234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Картина 16">
            <a:extLst>
              <a:ext uri="{FF2B5EF4-FFF2-40B4-BE49-F238E27FC236}">
                <a16:creationId xmlns:a16="http://schemas.microsoft.com/office/drawing/2014/main" xmlns="" id="{704DE590-BCA3-4A4C-BCF2-3F74E256A2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779" y="2614412"/>
            <a:ext cx="2920778" cy="2190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Превъртане: хоризонтално 17">
            <a:extLst>
              <a:ext uri="{FF2B5EF4-FFF2-40B4-BE49-F238E27FC236}">
                <a16:creationId xmlns:a16="http://schemas.microsoft.com/office/drawing/2014/main" xmlns="" id="{C33F0EAA-01D4-4BD1-9CD6-9BEC341EA3A9}"/>
              </a:ext>
            </a:extLst>
          </p:cNvPr>
          <p:cNvSpPr/>
          <p:nvPr/>
        </p:nvSpPr>
        <p:spPr>
          <a:xfrm>
            <a:off x="1131303" y="2159717"/>
            <a:ext cx="2497720" cy="3157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Първа възрастова група</a:t>
            </a:r>
            <a:endParaRPr lang="en-US" sz="1200" b="1" i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0" name="Превъртане: хоризонтално 29">
            <a:extLst>
              <a:ext uri="{FF2B5EF4-FFF2-40B4-BE49-F238E27FC236}">
                <a16:creationId xmlns:a16="http://schemas.microsoft.com/office/drawing/2014/main" xmlns="" id="{6E9068E7-5756-4841-97B1-BA968C57BBEC}"/>
              </a:ext>
            </a:extLst>
          </p:cNvPr>
          <p:cNvSpPr/>
          <p:nvPr/>
        </p:nvSpPr>
        <p:spPr>
          <a:xfrm>
            <a:off x="1131303" y="4393807"/>
            <a:ext cx="2497720" cy="3157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Втора възрастова група</a:t>
            </a:r>
            <a:endParaRPr lang="en-US" sz="1200" b="1" i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9340">
        <p15:prstTrans prst="peelOff"/>
      </p:transition>
    </mc:Choice>
    <mc:Fallback xmlns="">
      <p:transition spd="slow" advTm="193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94" grpId="0" build="p"/>
      <p:bldP spid="18" grpId="0" animBg="1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0395BA6D-0898-469E-91F4-CE0C6B17B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507901"/>
            <a:ext cx="4145380" cy="768900"/>
          </a:xfrm>
        </p:spPr>
        <p:txBody>
          <a:bodyPr/>
          <a:lstStyle/>
          <a:p>
            <a:r>
              <a:rPr lang="bg-BG" sz="2400" dirty="0"/>
              <a:t>Младежко техническо творчество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xmlns="" id="{A2A270DB-9542-48E4-A1FD-4EA0C7393B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58185" y="1276801"/>
            <a:ext cx="4328928" cy="1560478"/>
          </a:xfrm>
        </p:spPr>
        <p:txBody>
          <a:bodyPr/>
          <a:lstStyle/>
          <a:p>
            <a:pPr algn="just"/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             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Регламентът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на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този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конкурс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изисква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учениците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да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изработят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макет или проект,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който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да представят пред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комисия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в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деня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на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изложението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.</a:t>
            </a:r>
          </a:p>
          <a:p>
            <a:pPr algn="just"/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            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Учениците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от </a:t>
            </a:r>
            <a:r>
              <a:rPr lang="en-US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X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и </a:t>
            </a:r>
            <a:r>
              <a:rPr lang="en-US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XI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клас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програмираха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и 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създадоха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макети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: </a:t>
            </a:r>
            <a:r>
              <a:rPr lang="en-US" b="1" dirty="0">
                <a:solidFill>
                  <a:schemeClr val="dk2"/>
                </a:solidFill>
                <a:latin typeface="EB Garamond"/>
                <a:ea typeface="EB Garamond"/>
                <a:sym typeface="EB Garamond"/>
              </a:rPr>
              <a:t>“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Следене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и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регулиране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b="1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нивото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на вода в кладенец</a:t>
            </a:r>
            <a:r>
              <a:rPr lang="bg-BG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“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и </a:t>
            </a:r>
            <a:r>
              <a:rPr lang="en-US" b="1" dirty="0">
                <a:solidFill>
                  <a:schemeClr val="dk2"/>
                </a:solidFill>
                <a:latin typeface="EB Garamond"/>
                <a:ea typeface="EB Garamond"/>
                <a:sym typeface="EB Garamond"/>
              </a:rPr>
              <a:t>“ 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Умна кола</a:t>
            </a:r>
            <a:r>
              <a:rPr lang="bg-BG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“</a:t>
            </a:r>
            <a:r>
              <a:rPr lang="ru-RU" b="1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с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добавени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екстри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(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полицейски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</a:t>
            </a:r>
            <a:r>
              <a:rPr lang="ru-RU" dirty="0" err="1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светлини</a:t>
            </a:r>
            <a:r>
              <a:rPr lang="ru-RU" dirty="0">
                <a:solidFill>
                  <a:srgbClr val="27397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/>
              </a:rPr>
              <a:t> и сирени) .</a:t>
            </a:r>
            <a:endParaRPr lang="en-US" dirty="0">
              <a:solidFill>
                <a:srgbClr val="273970"/>
              </a:solidFill>
              <a:latin typeface="Cambria" panose="02040503050406030204" pitchFamily="18" charset="0"/>
              <a:ea typeface="Cambria" panose="02040503050406030204" pitchFamily="18" charset="0"/>
              <a:cs typeface="Arial"/>
            </a:endParaRPr>
          </a:p>
        </p:txBody>
      </p:sp>
      <p:pic>
        <p:nvPicPr>
          <p:cNvPr id="10" name="Картина 9">
            <a:extLst>
              <a:ext uri="{FF2B5EF4-FFF2-40B4-BE49-F238E27FC236}">
                <a16:creationId xmlns:a16="http://schemas.microsoft.com/office/drawing/2014/main" xmlns="" id="{81AEE141-D06B-4694-A6BD-79D41F464D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46"/>
          <a:stretch/>
        </p:blipFill>
        <p:spPr>
          <a:xfrm>
            <a:off x="4852873" y="2937710"/>
            <a:ext cx="2040714" cy="18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xmlns="" id="{BBB54AA7-6316-45D6-A1C9-5D1D6D2F7D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319" y="808003"/>
            <a:ext cx="2933607" cy="3911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xmlns="" id="{044757A2-6E12-4E14-BC6F-3126B3AC16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067" t="13175" r="12653" b="11162"/>
          <a:stretch/>
        </p:blipFill>
        <p:spPr>
          <a:xfrm>
            <a:off x="6367974" y="3036877"/>
            <a:ext cx="2109126" cy="1786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022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57"/>
    </mc:Choice>
    <mc:Fallback xmlns="">
      <p:transition spd="slow" advTm="219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1" name="Google Shape;1311;p44"/>
          <p:cNvGrpSpPr/>
          <p:nvPr/>
        </p:nvGrpSpPr>
        <p:grpSpPr>
          <a:xfrm rot="-513818">
            <a:off x="1392790" y="2904281"/>
            <a:ext cx="1499556" cy="1476449"/>
            <a:chOff x="1383588" y="3094856"/>
            <a:chExt cx="1094937" cy="1108656"/>
          </a:xfrm>
        </p:grpSpPr>
        <p:grpSp>
          <p:nvGrpSpPr>
            <p:cNvPr id="1312" name="Google Shape;1312;p44"/>
            <p:cNvGrpSpPr/>
            <p:nvPr/>
          </p:nvGrpSpPr>
          <p:grpSpPr>
            <a:xfrm>
              <a:off x="1383588" y="3094856"/>
              <a:ext cx="1093904" cy="1108656"/>
              <a:chOff x="6371200" y="210694"/>
              <a:chExt cx="1539192" cy="1559950"/>
            </a:xfrm>
          </p:grpSpPr>
          <p:sp>
            <p:nvSpPr>
              <p:cNvPr id="1313" name="Google Shape;1313;p44"/>
              <p:cNvSpPr/>
              <p:nvPr/>
            </p:nvSpPr>
            <p:spPr>
              <a:xfrm>
                <a:off x="6371200" y="234558"/>
                <a:ext cx="1535668" cy="1536059"/>
              </a:xfrm>
              <a:custGeom>
                <a:avLst/>
                <a:gdLst/>
                <a:ahLst/>
                <a:cxnLst/>
                <a:rect l="l" t="t" r="r" b="b"/>
                <a:pathLst>
                  <a:path w="113690" h="113719" extrusionOk="0">
                    <a:moveTo>
                      <a:pt x="1" y="1"/>
                    </a:moveTo>
                    <a:lnTo>
                      <a:pt x="1" y="113718"/>
                    </a:lnTo>
                    <a:lnTo>
                      <a:pt x="93892" y="113718"/>
                    </a:lnTo>
                    <a:lnTo>
                      <a:pt x="113689" y="93922"/>
                    </a:lnTo>
                    <a:lnTo>
                      <a:pt x="11368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4" name="Google Shape;1314;p44"/>
              <p:cNvSpPr/>
              <p:nvPr/>
            </p:nvSpPr>
            <p:spPr>
              <a:xfrm>
                <a:off x="7639473" y="1503223"/>
                <a:ext cx="267421" cy="267421"/>
              </a:xfrm>
              <a:custGeom>
                <a:avLst/>
                <a:gdLst/>
                <a:ahLst/>
                <a:cxnLst/>
                <a:rect l="l" t="t" r="r" b="b"/>
                <a:pathLst>
                  <a:path w="19798" h="19798" extrusionOk="0">
                    <a:moveTo>
                      <a:pt x="19797" y="1"/>
                    </a:moveTo>
                    <a:lnTo>
                      <a:pt x="3818" y="3818"/>
                    </a:lnTo>
                    <a:lnTo>
                      <a:pt x="0" y="19797"/>
                    </a:lnTo>
                    <a:lnTo>
                      <a:pt x="1979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313;p44">
                <a:extLst>
                  <a:ext uri="{FF2B5EF4-FFF2-40B4-BE49-F238E27FC236}">
                    <a16:creationId xmlns:a16="http://schemas.microsoft.com/office/drawing/2014/main" xmlns="" id="{8D3CA9B8-DB0D-466A-A1AA-124A02A89A47}"/>
                  </a:ext>
                </a:extLst>
              </p:cNvPr>
              <p:cNvSpPr/>
              <p:nvPr/>
            </p:nvSpPr>
            <p:spPr>
              <a:xfrm>
                <a:off x="6374724" y="210694"/>
                <a:ext cx="1535668" cy="1536059"/>
              </a:xfrm>
              <a:custGeom>
                <a:avLst/>
                <a:gdLst/>
                <a:ahLst/>
                <a:cxnLst/>
                <a:rect l="l" t="t" r="r" b="b"/>
                <a:pathLst>
                  <a:path w="113690" h="113719" extrusionOk="0">
                    <a:moveTo>
                      <a:pt x="1" y="1"/>
                    </a:moveTo>
                    <a:lnTo>
                      <a:pt x="1" y="113718"/>
                    </a:lnTo>
                    <a:lnTo>
                      <a:pt x="93892" y="113718"/>
                    </a:lnTo>
                    <a:lnTo>
                      <a:pt x="113689" y="93922"/>
                    </a:lnTo>
                    <a:lnTo>
                      <a:pt x="11368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15" name="Google Shape;1315;p44"/>
            <p:cNvSpPr/>
            <p:nvPr/>
          </p:nvSpPr>
          <p:spPr>
            <a:xfrm>
              <a:off x="1384425" y="3106525"/>
              <a:ext cx="1094100" cy="148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16" name="Google Shape;1316;p44"/>
          <p:cNvSpPr txBox="1">
            <a:spLocks noGrp="1"/>
          </p:cNvSpPr>
          <p:nvPr>
            <p:ph type="title"/>
          </p:nvPr>
        </p:nvSpPr>
        <p:spPr>
          <a:xfrm>
            <a:off x="3278612" y="3684685"/>
            <a:ext cx="43602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2600" b="1" dirty="0">
                <a:solidFill>
                  <a:srgbClr val="273970"/>
                </a:solidFill>
                <a:latin typeface="ItalicT" panose="00000400000000000000" pitchFamily="2" charset="0"/>
                <a:cs typeface="ItalicT" panose="00000400000000000000" pitchFamily="2" charset="0"/>
                <a:sym typeface="Fira Sans"/>
              </a:rPr>
              <a:t>Алберт Айнщайн</a:t>
            </a:r>
          </a:p>
        </p:txBody>
      </p:sp>
      <p:sp>
        <p:nvSpPr>
          <p:cNvPr id="1317" name="Google Shape;1317;p44"/>
          <p:cNvSpPr txBox="1">
            <a:spLocks noGrp="1"/>
          </p:cNvSpPr>
          <p:nvPr>
            <p:ph type="subTitle" idx="1"/>
          </p:nvPr>
        </p:nvSpPr>
        <p:spPr>
          <a:xfrm>
            <a:off x="1561050" y="1265959"/>
            <a:ext cx="6021900" cy="2102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273970"/>
                </a:solidFill>
                <a:effectLst/>
                <a:latin typeface="ItalicT" panose="00000400000000000000" pitchFamily="2" charset="0"/>
                <a:cs typeface="ItalicT" panose="00000400000000000000" pitchFamily="2" charset="0"/>
              </a:rPr>
              <a:t>“</a:t>
            </a:r>
            <a:r>
              <a:rPr lang="ru-RU" b="1" dirty="0">
                <a:solidFill>
                  <a:srgbClr val="273970"/>
                </a:solidFill>
                <a:effectLst/>
                <a:latin typeface="ItalicT" panose="00000400000000000000" pitchFamily="2" charset="0"/>
                <a:cs typeface="ItalicT" panose="00000400000000000000" pitchFamily="2" charset="0"/>
              </a:rPr>
              <a:t>Не е важно да </a:t>
            </a:r>
            <a:r>
              <a:rPr lang="ru-RU" b="1" dirty="0" err="1">
                <a:solidFill>
                  <a:srgbClr val="273970"/>
                </a:solidFill>
                <a:effectLst/>
                <a:latin typeface="ItalicT" panose="00000400000000000000" pitchFamily="2" charset="0"/>
                <a:cs typeface="ItalicT" panose="00000400000000000000" pitchFamily="2" charset="0"/>
              </a:rPr>
              <a:t>знаеш</a:t>
            </a:r>
            <a:r>
              <a:rPr lang="ru-RU" b="1" dirty="0">
                <a:solidFill>
                  <a:srgbClr val="273970"/>
                </a:solidFill>
                <a:effectLst/>
                <a:latin typeface="ItalicT" panose="00000400000000000000" pitchFamily="2" charset="0"/>
                <a:cs typeface="ItalicT" panose="00000400000000000000" pitchFamily="2" charset="0"/>
              </a:rPr>
              <a:t> </a:t>
            </a:r>
            <a:r>
              <a:rPr lang="ru-RU" b="1" dirty="0" err="1">
                <a:solidFill>
                  <a:srgbClr val="273970"/>
                </a:solidFill>
                <a:effectLst/>
                <a:latin typeface="ItalicT" panose="00000400000000000000" pitchFamily="2" charset="0"/>
                <a:cs typeface="ItalicT" panose="00000400000000000000" pitchFamily="2" charset="0"/>
              </a:rPr>
              <a:t>всичко</a:t>
            </a:r>
            <a:r>
              <a:rPr lang="ru-RU" b="1" dirty="0">
                <a:solidFill>
                  <a:srgbClr val="273970"/>
                </a:solidFill>
                <a:effectLst/>
                <a:latin typeface="ItalicT" panose="00000400000000000000" pitchFamily="2" charset="0"/>
                <a:cs typeface="ItalicT" panose="00000400000000000000" pitchFamily="2" charset="0"/>
              </a:rPr>
              <a:t>, </a:t>
            </a:r>
            <a:r>
              <a:rPr lang="ru-RU" b="1" dirty="0" err="1">
                <a:solidFill>
                  <a:srgbClr val="273970"/>
                </a:solidFill>
                <a:effectLst/>
                <a:latin typeface="ItalicT" panose="00000400000000000000" pitchFamily="2" charset="0"/>
                <a:cs typeface="ItalicT" panose="00000400000000000000" pitchFamily="2" charset="0"/>
              </a:rPr>
              <a:t>важното</a:t>
            </a:r>
            <a:r>
              <a:rPr lang="ru-RU" b="1" dirty="0">
                <a:solidFill>
                  <a:srgbClr val="273970"/>
                </a:solidFill>
                <a:effectLst/>
                <a:latin typeface="ItalicT" panose="00000400000000000000" pitchFamily="2" charset="0"/>
                <a:cs typeface="ItalicT" panose="00000400000000000000" pitchFamily="2" charset="0"/>
              </a:rPr>
              <a:t> е да </a:t>
            </a:r>
            <a:r>
              <a:rPr lang="ru-RU" b="1" dirty="0" err="1">
                <a:solidFill>
                  <a:srgbClr val="273970"/>
                </a:solidFill>
                <a:effectLst/>
                <a:latin typeface="ItalicT" panose="00000400000000000000" pitchFamily="2" charset="0"/>
                <a:cs typeface="ItalicT" panose="00000400000000000000" pitchFamily="2" charset="0"/>
              </a:rPr>
              <a:t>знаеш</a:t>
            </a:r>
            <a:r>
              <a:rPr lang="ru-RU" b="1" dirty="0">
                <a:solidFill>
                  <a:srgbClr val="273970"/>
                </a:solidFill>
                <a:effectLst/>
                <a:latin typeface="ItalicT" panose="00000400000000000000" pitchFamily="2" charset="0"/>
                <a:cs typeface="ItalicT" panose="00000400000000000000" pitchFamily="2" charset="0"/>
              </a:rPr>
              <a:t> </a:t>
            </a:r>
            <a:r>
              <a:rPr lang="ru-RU" b="1" dirty="0" err="1">
                <a:solidFill>
                  <a:srgbClr val="273970"/>
                </a:solidFill>
                <a:effectLst/>
                <a:latin typeface="ItalicT" panose="00000400000000000000" pitchFamily="2" charset="0"/>
                <a:cs typeface="ItalicT" panose="00000400000000000000" pitchFamily="2" charset="0"/>
              </a:rPr>
              <a:t>къде</a:t>
            </a:r>
            <a:r>
              <a:rPr lang="ru-RU" b="1" dirty="0">
                <a:solidFill>
                  <a:srgbClr val="273970"/>
                </a:solidFill>
                <a:effectLst/>
                <a:latin typeface="ItalicT" panose="00000400000000000000" pitchFamily="2" charset="0"/>
                <a:cs typeface="ItalicT" panose="00000400000000000000" pitchFamily="2" charset="0"/>
              </a:rPr>
              <a:t> да го </a:t>
            </a:r>
            <a:r>
              <a:rPr lang="ru-RU" b="1" dirty="0" err="1">
                <a:solidFill>
                  <a:srgbClr val="273970"/>
                </a:solidFill>
                <a:effectLst/>
                <a:latin typeface="ItalicT" panose="00000400000000000000" pitchFamily="2" charset="0"/>
                <a:cs typeface="ItalicT" panose="00000400000000000000" pitchFamily="2" charset="0"/>
              </a:rPr>
              <a:t>намериш</a:t>
            </a:r>
            <a:r>
              <a:rPr lang="ru-RU" b="1" dirty="0">
                <a:solidFill>
                  <a:srgbClr val="273970"/>
                </a:solidFill>
                <a:effectLst/>
                <a:latin typeface="ItalicT" panose="00000400000000000000" pitchFamily="2" charset="0"/>
                <a:cs typeface="ItalicT" panose="00000400000000000000" pitchFamily="2" charset="0"/>
              </a:rPr>
              <a:t>.</a:t>
            </a:r>
            <a:r>
              <a:rPr lang="en-US" b="1" dirty="0">
                <a:solidFill>
                  <a:srgbClr val="273970"/>
                </a:solidFill>
                <a:effectLst/>
                <a:latin typeface="ItalicT" panose="00000400000000000000" pitchFamily="2" charset="0"/>
                <a:cs typeface="ItalicT" panose="00000400000000000000" pitchFamily="2" charset="0"/>
              </a:rPr>
              <a:t>”</a:t>
            </a:r>
            <a:endParaRPr b="1" dirty="0">
              <a:solidFill>
                <a:srgbClr val="273970"/>
              </a:solidFill>
              <a:latin typeface="ItalicT" panose="00000400000000000000" pitchFamily="2" charset="0"/>
              <a:cs typeface="ItalicT" panose="00000400000000000000" pitchFamily="2" charset="0"/>
            </a:endParaRPr>
          </a:p>
        </p:txBody>
      </p:sp>
      <p:grpSp>
        <p:nvGrpSpPr>
          <p:cNvPr id="1318" name="Google Shape;1318;p44"/>
          <p:cNvGrpSpPr/>
          <p:nvPr/>
        </p:nvGrpSpPr>
        <p:grpSpPr>
          <a:xfrm rot="-513842">
            <a:off x="1755425" y="3310570"/>
            <a:ext cx="776687" cy="788074"/>
            <a:chOff x="1745217" y="1515471"/>
            <a:chExt cx="343269" cy="342505"/>
          </a:xfrm>
        </p:grpSpPr>
        <p:sp>
          <p:nvSpPr>
            <p:cNvPr id="1319" name="Google Shape;1319;p44"/>
            <p:cNvSpPr/>
            <p:nvPr/>
          </p:nvSpPr>
          <p:spPr>
            <a:xfrm>
              <a:off x="1854448" y="1647096"/>
              <a:ext cx="22012" cy="21630"/>
            </a:xfrm>
            <a:custGeom>
              <a:avLst/>
              <a:gdLst/>
              <a:ahLst/>
              <a:cxnLst/>
              <a:rect l="l" t="t" r="r" b="b"/>
              <a:pathLst>
                <a:path w="691" h="679" extrusionOk="0">
                  <a:moveTo>
                    <a:pt x="346" y="0"/>
                  </a:moveTo>
                  <a:cubicBezTo>
                    <a:pt x="155" y="0"/>
                    <a:pt x="0" y="155"/>
                    <a:pt x="0" y="345"/>
                  </a:cubicBezTo>
                  <a:cubicBezTo>
                    <a:pt x="0" y="536"/>
                    <a:pt x="155" y="679"/>
                    <a:pt x="346" y="679"/>
                  </a:cubicBezTo>
                  <a:cubicBezTo>
                    <a:pt x="536" y="679"/>
                    <a:pt x="691" y="536"/>
                    <a:pt x="691" y="345"/>
                  </a:cubicBezTo>
                  <a:cubicBezTo>
                    <a:pt x="691" y="155"/>
                    <a:pt x="536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44"/>
            <p:cNvSpPr/>
            <p:nvPr/>
          </p:nvSpPr>
          <p:spPr>
            <a:xfrm>
              <a:off x="1906021" y="1647096"/>
              <a:ext cx="21661" cy="21630"/>
            </a:xfrm>
            <a:custGeom>
              <a:avLst/>
              <a:gdLst/>
              <a:ahLst/>
              <a:cxnLst/>
              <a:rect l="l" t="t" r="r" b="b"/>
              <a:pathLst>
                <a:path w="680" h="679" extrusionOk="0">
                  <a:moveTo>
                    <a:pt x="334" y="0"/>
                  </a:moveTo>
                  <a:cubicBezTo>
                    <a:pt x="143" y="0"/>
                    <a:pt x="0" y="155"/>
                    <a:pt x="0" y="345"/>
                  </a:cubicBezTo>
                  <a:cubicBezTo>
                    <a:pt x="0" y="536"/>
                    <a:pt x="143" y="679"/>
                    <a:pt x="334" y="679"/>
                  </a:cubicBezTo>
                  <a:cubicBezTo>
                    <a:pt x="524" y="679"/>
                    <a:pt x="679" y="536"/>
                    <a:pt x="679" y="345"/>
                  </a:cubicBezTo>
                  <a:cubicBezTo>
                    <a:pt x="679" y="155"/>
                    <a:pt x="524" y="0"/>
                    <a:pt x="33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44"/>
            <p:cNvSpPr/>
            <p:nvPr/>
          </p:nvSpPr>
          <p:spPr>
            <a:xfrm>
              <a:off x="1956830" y="1647096"/>
              <a:ext cx="22044" cy="21630"/>
            </a:xfrm>
            <a:custGeom>
              <a:avLst/>
              <a:gdLst/>
              <a:ahLst/>
              <a:cxnLst/>
              <a:rect l="l" t="t" r="r" b="b"/>
              <a:pathLst>
                <a:path w="692" h="679" extrusionOk="0">
                  <a:moveTo>
                    <a:pt x="346" y="0"/>
                  </a:moveTo>
                  <a:cubicBezTo>
                    <a:pt x="156" y="0"/>
                    <a:pt x="1" y="155"/>
                    <a:pt x="1" y="345"/>
                  </a:cubicBezTo>
                  <a:cubicBezTo>
                    <a:pt x="1" y="536"/>
                    <a:pt x="156" y="679"/>
                    <a:pt x="346" y="679"/>
                  </a:cubicBezTo>
                  <a:cubicBezTo>
                    <a:pt x="537" y="679"/>
                    <a:pt x="691" y="536"/>
                    <a:pt x="691" y="345"/>
                  </a:cubicBezTo>
                  <a:cubicBezTo>
                    <a:pt x="691" y="155"/>
                    <a:pt x="537" y="0"/>
                    <a:pt x="34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44"/>
            <p:cNvSpPr/>
            <p:nvPr/>
          </p:nvSpPr>
          <p:spPr>
            <a:xfrm>
              <a:off x="1745217" y="1515471"/>
              <a:ext cx="343269" cy="342505"/>
            </a:xfrm>
            <a:custGeom>
              <a:avLst/>
              <a:gdLst/>
              <a:ahLst/>
              <a:cxnLst/>
              <a:rect l="l" t="t" r="r" b="b"/>
              <a:pathLst>
                <a:path w="10776" h="10752" extrusionOk="0">
                  <a:moveTo>
                    <a:pt x="5382" y="1"/>
                  </a:moveTo>
                  <a:cubicBezTo>
                    <a:pt x="3953" y="1"/>
                    <a:pt x="2608" y="453"/>
                    <a:pt x="1596" y="1286"/>
                  </a:cubicBezTo>
                  <a:cubicBezTo>
                    <a:pt x="560" y="2144"/>
                    <a:pt x="0" y="3251"/>
                    <a:pt x="0" y="4465"/>
                  </a:cubicBezTo>
                  <a:cubicBezTo>
                    <a:pt x="0" y="5513"/>
                    <a:pt x="465" y="6561"/>
                    <a:pt x="1274" y="7359"/>
                  </a:cubicBezTo>
                  <a:cubicBezTo>
                    <a:pt x="2072" y="8121"/>
                    <a:pt x="3120" y="8645"/>
                    <a:pt x="4298" y="8835"/>
                  </a:cubicBezTo>
                  <a:cubicBezTo>
                    <a:pt x="4310" y="9442"/>
                    <a:pt x="4108" y="10014"/>
                    <a:pt x="3703" y="10478"/>
                  </a:cubicBezTo>
                  <a:cubicBezTo>
                    <a:pt x="3655" y="10514"/>
                    <a:pt x="3644" y="10597"/>
                    <a:pt x="3679" y="10657"/>
                  </a:cubicBezTo>
                  <a:cubicBezTo>
                    <a:pt x="3703" y="10704"/>
                    <a:pt x="3763" y="10752"/>
                    <a:pt x="3834" y="10752"/>
                  </a:cubicBezTo>
                  <a:cubicBezTo>
                    <a:pt x="5025" y="10752"/>
                    <a:pt x="6084" y="9966"/>
                    <a:pt x="6442" y="8835"/>
                  </a:cubicBezTo>
                  <a:cubicBezTo>
                    <a:pt x="7406" y="8668"/>
                    <a:pt x="8287" y="8299"/>
                    <a:pt x="9013" y="7752"/>
                  </a:cubicBezTo>
                  <a:cubicBezTo>
                    <a:pt x="9097" y="7692"/>
                    <a:pt x="9109" y="7585"/>
                    <a:pt x="9049" y="7513"/>
                  </a:cubicBezTo>
                  <a:cubicBezTo>
                    <a:pt x="9014" y="7465"/>
                    <a:pt x="8963" y="7441"/>
                    <a:pt x="8913" y="7441"/>
                  </a:cubicBezTo>
                  <a:cubicBezTo>
                    <a:pt x="8877" y="7441"/>
                    <a:pt x="8841" y="7453"/>
                    <a:pt x="8811" y="7478"/>
                  </a:cubicBezTo>
                  <a:cubicBezTo>
                    <a:pt x="8096" y="8014"/>
                    <a:pt x="7215" y="8371"/>
                    <a:pt x="6275" y="8502"/>
                  </a:cubicBezTo>
                  <a:cubicBezTo>
                    <a:pt x="6203" y="8525"/>
                    <a:pt x="6156" y="8561"/>
                    <a:pt x="6132" y="8621"/>
                  </a:cubicBezTo>
                  <a:cubicBezTo>
                    <a:pt x="5894" y="9549"/>
                    <a:pt x="5120" y="10216"/>
                    <a:pt x="4215" y="10371"/>
                  </a:cubicBezTo>
                  <a:cubicBezTo>
                    <a:pt x="4537" y="9859"/>
                    <a:pt x="4703" y="9264"/>
                    <a:pt x="4644" y="8656"/>
                  </a:cubicBezTo>
                  <a:cubicBezTo>
                    <a:pt x="4644" y="8585"/>
                    <a:pt x="4572" y="8502"/>
                    <a:pt x="4489" y="8490"/>
                  </a:cubicBezTo>
                  <a:cubicBezTo>
                    <a:pt x="2084" y="8144"/>
                    <a:pt x="346" y="6442"/>
                    <a:pt x="346" y="4430"/>
                  </a:cubicBezTo>
                  <a:cubicBezTo>
                    <a:pt x="346" y="2156"/>
                    <a:pt x="2608" y="310"/>
                    <a:pt x="5382" y="310"/>
                  </a:cubicBezTo>
                  <a:cubicBezTo>
                    <a:pt x="8168" y="310"/>
                    <a:pt x="10430" y="2156"/>
                    <a:pt x="10430" y="4430"/>
                  </a:cubicBezTo>
                  <a:cubicBezTo>
                    <a:pt x="10430" y="5370"/>
                    <a:pt x="10025" y="6287"/>
                    <a:pt x="9311" y="7013"/>
                  </a:cubicBezTo>
                  <a:cubicBezTo>
                    <a:pt x="9251" y="7097"/>
                    <a:pt x="9251" y="7192"/>
                    <a:pt x="9311" y="7252"/>
                  </a:cubicBezTo>
                  <a:cubicBezTo>
                    <a:pt x="9353" y="7281"/>
                    <a:pt x="9397" y="7296"/>
                    <a:pt x="9439" y="7296"/>
                  </a:cubicBezTo>
                  <a:cubicBezTo>
                    <a:pt x="9481" y="7296"/>
                    <a:pt x="9519" y="7281"/>
                    <a:pt x="9549" y="7252"/>
                  </a:cubicBezTo>
                  <a:cubicBezTo>
                    <a:pt x="10347" y="6466"/>
                    <a:pt x="10775" y="5454"/>
                    <a:pt x="10775" y="4430"/>
                  </a:cubicBezTo>
                  <a:cubicBezTo>
                    <a:pt x="10775" y="3263"/>
                    <a:pt x="10204" y="2144"/>
                    <a:pt x="9180" y="1286"/>
                  </a:cubicBezTo>
                  <a:cubicBezTo>
                    <a:pt x="8168" y="453"/>
                    <a:pt x="6811" y="1"/>
                    <a:pt x="53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196">
        <p15:prstTrans prst="peelOff"/>
      </p:transition>
    </mc:Choice>
    <mc:Fallback xmlns="">
      <p:transition spd="slow" advTm="81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5E-6 -1.23457E-6 L 5E-6 -0.07222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6" grpId="0"/>
      <p:bldP spid="131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СП | ИУ-Варна">
            <a:extLst>
              <a:ext uri="{FF2B5EF4-FFF2-40B4-BE49-F238E27FC236}">
                <a16:creationId xmlns:a16="http://schemas.microsoft.com/office/drawing/2014/main" xmlns="" id="{8F236A2D-40FE-4265-853E-9BF76C38C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368" y="894354"/>
            <a:ext cx="5336155" cy="388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62984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5274">
        <p15:prstTrans prst="drape"/>
      </p:transition>
    </mc:Choice>
    <mc:Fallback xmlns="">
      <p:transition spd="slow" advTm="52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0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194;p67">
            <a:extLst>
              <a:ext uri="{FF2B5EF4-FFF2-40B4-BE49-F238E27FC236}">
                <a16:creationId xmlns:a16="http://schemas.microsoft.com/office/drawing/2014/main" xmlns="" id="{316B1351-A64C-4CE6-8EC7-186EDA1F23B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676953" y="1343779"/>
            <a:ext cx="5636577" cy="19871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2000" u="sng" dirty="0" err="1">
                <a:solidFill>
                  <a:schemeClr val="accent5"/>
                </a:solidFill>
                <a:latin typeface="Arial" panose="020B0604020202020204" pitchFamily="34" charset="0"/>
              </a:rPr>
              <a:t>Контакти</a:t>
            </a:r>
            <a:r>
              <a:rPr lang="ru-RU" sz="2000" u="sng" dirty="0">
                <a:solidFill>
                  <a:schemeClr val="accent5"/>
                </a:solidFill>
                <a:latin typeface="Arial" panose="020B0604020202020204" pitchFamily="34" charset="0"/>
              </a:rPr>
              <a:t>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accent5"/>
                </a:solidFill>
                <a:latin typeface="Arial" panose="020B0604020202020204" pitchFamily="34" charset="0"/>
              </a:rPr>
              <a:t>Директор: </a:t>
            </a:r>
            <a:r>
              <a:rPr lang="ru-RU" sz="2000" dirty="0" err="1">
                <a:solidFill>
                  <a:schemeClr val="accent5"/>
                </a:solidFill>
                <a:latin typeface="Arial" panose="020B0604020202020204" pitchFamily="34" charset="0"/>
              </a:rPr>
              <a:t>Янаки</a:t>
            </a:r>
            <a:r>
              <a:rPr lang="ru-RU" sz="2000" dirty="0">
                <a:solidFill>
                  <a:schemeClr val="accent5"/>
                </a:solidFill>
                <a:latin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Arial" panose="020B0604020202020204" pitchFamily="34" charset="0"/>
              </a:rPr>
              <a:t>Лазаров</a:t>
            </a:r>
            <a:endParaRPr lang="ru-RU" sz="2000" dirty="0">
              <a:solidFill>
                <a:schemeClr val="accent5"/>
              </a:solidFill>
              <a:latin typeface="Arial" panose="020B060402020202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accent5"/>
                </a:solidFill>
                <a:latin typeface="Arial" panose="020B0604020202020204" pitchFamily="34" charset="0"/>
              </a:rPr>
              <a:t>GSM	0878 998 251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2000" dirty="0">
                <a:solidFill>
                  <a:schemeClr val="accent5"/>
                </a:solidFill>
                <a:latin typeface="Arial" panose="020B0604020202020204" pitchFamily="34" charset="0"/>
              </a:rPr>
              <a:t>тел:	062 674 974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lang="ru-RU" sz="2000" dirty="0">
              <a:solidFill>
                <a:schemeClr val="accent5"/>
              </a:solidFill>
              <a:latin typeface="Arial" panose="020B060402020202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dirty="0">
                <a:solidFill>
                  <a:schemeClr val="accent5"/>
                </a:solidFill>
                <a:latin typeface="Arial" panose="020B0604020202020204" pitchFamily="34" charset="0"/>
              </a:rPr>
              <a:t>Адрес: </a:t>
            </a:r>
            <a:r>
              <a:rPr lang="ru-RU" dirty="0" err="1">
                <a:solidFill>
                  <a:schemeClr val="accent5"/>
                </a:solidFill>
                <a:latin typeface="Arial" panose="020B0604020202020204" pitchFamily="34" charset="0"/>
              </a:rPr>
              <a:t>гр.</a:t>
            </a:r>
            <a:r>
              <a:rPr lang="ru-RU" b="0" i="0" dirty="0" err="1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Велико</a:t>
            </a:r>
            <a:r>
              <a:rPr lang="ru-RU" b="0" i="0" dirty="0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Търново,обл.Велико</a:t>
            </a:r>
            <a:r>
              <a:rPr lang="ru-RU" b="0" i="0" dirty="0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b="0" i="0" dirty="0" err="1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Търново</a:t>
            </a:r>
            <a:r>
              <a:rPr lang="ru-RU" b="0" i="0" dirty="0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,</a:t>
            </a:r>
            <a:r>
              <a:rPr lang="ru-RU" dirty="0">
                <a:solidFill>
                  <a:schemeClr val="accent5"/>
                </a:solidFill>
              </a:rPr>
              <a:t/>
            </a:r>
            <a:br>
              <a:rPr lang="ru-RU" dirty="0">
                <a:solidFill>
                  <a:schemeClr val="accent5"/>
                </a:solidFill>
              </a:rPr>
            </a:br>
            <a:r>
              <a:rPr lang="ru-RU" b="0" i="0" dirty="0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dirty="0" err="1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кв.Чолаковци</a:t>
            </a:r>
            <a:r>
              <a:rPr lang="ru-RU" b="0" i="0" dirty="0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ru-RU" b="0" i="0" dirty="0" err="1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ул</a:t>
            </a:r>
            <a:r>
              <a:rPr lang="ru-RU" b="0" i="0" dirty="0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."</a:t>
            </a:r>
            <a:r>
              <a:rPr lang="ru-RU" b="0" i="0" dirty="0" err="1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Бяла</a:t>
            </a:r>
            <a:r>
              <a:rPr lang="ru-RU" b="0" i="0" dirty="0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 Бона" № 9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lang="ru-RU" b="0" i="0" dirty="0">
              <a:solidFill>
                <a:schemeClr val="accent5"/>
              </a:solidFill>
              <a:effectLst/>
              <a:latin typeface="Arial" panose="020B060402020202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-US" b="0" i="0" dirty="0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Email</a:t>
            </a:r>
            <a:r>
              <a:rPr lang="bg-BG" b="0" i="0" dirty="0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dirty="0">
                <a:solidFill>
                  <a:schemeClr val="accent5"/>
                </a:solidFill>
                <a:latin typeface="Arial" panose="020B0604020202020204" pitchFamily="34" charset="0"/>
              </a:rPr>
              <a:t>v_komarov@abv.bg</a:t>
            </a:r>
            <a:endParaRPr lang="bg-BG" b="0" i="0" dirty="0">
              <a:solidFill>
                <a:schemeClr val="accent5"/>
              </a:solidFill>
              <a:effectLst/>
              <a:latin typeface="Arial" panose="020B060402020202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-US" b="0" i="0" dirty="0">
                <a:solidFill>
                  <a:schemeClr val="accent5"/>
                </a:solidFill>
                <a:effectLst/>
                <a:latin typeface="Arial" panose="020B0604020202020204" pitchFamily="34" charset="0"/>
              </a:rPr>
              <a:t>Website	http://www.su-komarov.com</a:t>
            </a:r>
            <a:endParaRPr lang="ru-RU" b="0" i="0" dirty="0">
              <a:solidFill>
                <a:schemeClr val="accent5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Google Shape;2196;p67">
            <a:extLst>
              <a:ext uri="{FF2B5EF4-FFF2-40B4-BE49-F238E27FC236}">
                <a16:creationId xmlns:a16="http://schemas.microsoft.com/office/drawing/2014/main" xmlns="" id="{999B7535-B020-4D9D-AC6B-4E359584378F}"/>
              </a:ext>
            </a:extLst>
          </p:cNvPr>
          <p:cNvSpPr/>
          <p:nvPr/>
        </p:nvSpPr>
        <p:spPr>
          <a:xfrm>
            <a:off x="2397524" y="3799721"/>
            <a:ext cx="345674" cy="346056"/>
          </a:xfrm>
          <a:custGeom>
            <a:avLst/>
            <a:gdLst/>
            <a:ahLst/>
            <a:cxnLst/>
            <a:rect l="l" t="t" r="r" b="b"/>
            <a:pathLst>
              <a:path w="10860" h="10872" extrusionOk="0">
                <a:moveTo>
                  <a:pt x="5430" y="1"/>
                </a:moveTo>
                <a:cubicBezTo>
                  <a:pt x="3990" y="1"/>
                  <a:pt x="2608" y="560"/>
                  <a:pt x="1596" y="1584"/>
                </a:cubicBezTo>
                <a:cubicBezTo>
                  <a:pt x="561" y="2620"/>
                  <a:pt x="1" y="3989"/>
                  <a:pt x="1" y="5430"/>
                </a:cubicBezTo>
                <a:cubicBezTo>
                  <a:pt x="1" y="6561"/>
                  <a:pt x="346" y="7645"/>
                  <a:pt x="1001" y="8573"/>
                </a:cubicBezTo>
                <a:cubicBezTo>
                  <a:pt x="1632" y="9466"/>
                  <a:pt x="2513" y="10145"/>
                  <a:pt x="3537" y="10538"/>
                </a:cubicBezTo>
                <a:cubicBezTo>
                  <a:pt x="3559" y="10544"/>
                  <a:pt x="3579" y="10547"/>
                  <a:pt x="3599" y="10547"/>
                </a:cubicBezTo>
                <a:cubicBezTo>
                  <a:pt x="3656" y="10547"/>
                  <a:pt x="3704" y="10522"/>
                  <a:pt x="3740" y="10478"/>
                </a:cubicBezTo>
                <a:cubicBezTo>
                  <a:pt x="3763" y="10443"/>
                  <a:pt x="3763" y="10395"/>
                  <a:pt x="3763" y="10371"/>
                </a:cubicBezTo>
                <a:lnTo>
                  <a:pt x="3763" y="7275"/>
                </a:lnTo>
                <a:cubicBezTo>
                  <a:pt x="3763" y="7180"/>
                  <a:pt x="3692" y="7097"/>
                  <a:pt x="3585" y="7097"/>
                </a:cubicBezTo>
                <a:lnTo>
                  <a:pt x="2156" y="7097"/>
                </a:lnTo>
                <a:lnTo>
                  <a:pt x="2156" y="5835"/>
                </a:lnTo>
                <a:lnTo>
                  <a:pt x="3585" y="5835"/>
                </a:lnTo>
                <a:cubicBezTo>
                  <a:pt x="3680" y="5835"/>
                  <a:pt x="3763" y="5751"/>
                  <a:pt x="3763" y="5656"/>
                </a:cubicBezTo>
                <a:lnTo>
                  <a:pt x="3763" y="5430"/>
                </a:lnTo>
                <a:cubicBezTo>
                  <a:pt x="3763" y="3942"/>
                  <a:pt x="5180" y="2632"/>
                  <a:pt x="6799" y="2632"/>
                </a:cubicBezTo>
                <a:lnTo>
                  <a:pt x="7550" y="2632"/>
                </a:lnTo>
                <a:lnTo>
                  <a:pt x="7550" y="3894"/>
                </a:lnTo>
                <a:lnTo>
                  <a:pt x="6799" y="3894"/>
                </a:lnTo>
                <a:cubicBezTo>
                  <a:pt x="6311" y="3894"/>
                  <a:pt x="5883" y="4025"/>
                  <a:pt x="5561" y="4287"/>
                </a:cubicBezTo>
                <a:cubicBezTo>
                  <a:pt x="5228" y="4561"/>
                  <a:pt x="5025" y="4966"/>
                  <a:pt x="5025" y="5430"/>
                </a:cubicBezTo>
                <a:lnTo>
                  <a:pt x="5025" y="5656"/>
                </a:lnTo>
                <a:cubicBezTo>
                  <a:pt x="5025" y="5740"/>
                  <a:pt x="5109" y="5835"/>
                  <a:pt x="5204" y="5835"/>
                </a:cubicBezTo>
                <a:lnTo>
                  <a:pt x="5883" y="5835"/>
                </a:lnTo>
                <a:cubicBezTo>
                  <a:pt x="5966" y="5835"/>
                  <a:pt x="6061" y="5751"/>
                  <a:pt x="6061" y="5656"/>
                </a:cubicBezTo>
                <a:cubicBezTo>
                  <a:pt x="6061" y="5561"/>
                  <a:pt x="5978" y="5478"/>
                  <a:pt x="5883" y="5478"/>
                </a:cubicBezTo>
                <a:lnTo>
                  <a:pt x="5371" y="5478"/>
                </a:lnTo>
                <a:lnTo>
                  <a:pt x="5371" y="5418"/>
                </a:lnTo>
                <a:cubicBezTo>
                  <a:pt x="5371" y="4525"/>
                  <a:pt x="6145" y="4204"/>
                  <a:pt x="6799" y="4204"/>
                </a:cubicBezTo>
                <a:lnTo>
                  <a:pt x="7704" y="4204"/>
                </a:lnTo>
                <a:cubicBezTo>
                  <a:pt x="7800" y="4204"/>
                  <a:pt x="7883" y="4132"/>
                  <a:pt x="7883" y="4025"/>
                </a:cubicBezTo>
                <a:lnTo>
                  <a:pt x="7883" y="2418"/>
                </a:lnTo>
                <a:cubicBezTo>
                  <a:pt x="7883" y="2334"/>
                  <a:pt x="7811" y="2239"/>
                  <a:pt x="7704" y="2239"/>
                </a:cubicBezTo>
                <a:lnTo>
                  <a:pt x="6799" y="2239"/>
                </a:lnTo>
                <a:cubicBezTo>
                  <a:pt x="5966" y="2239"/>
                  <a:pt x="5121" y="2572"/>
                  <a:pt x="4466" y="3156"/>
                </a:cubicBezTo>
                <a:cubicBezTo>
                  <a:pt x="3799" y="3763"/>
                  <a:pt x="3418" y="4549"/>
                  <a:pt x="3418" y="5382"/>
                </a:cubicBezTo>
                <a:lnTo>
                  <a:pt x="3418" y="5442"/>
                </a:lnTo>
                <a:lnTo>
                  <a:pt x="1989" y="5442"/>
                </a:lnTo>
                <a:cubicBezTo>
                  <a:pt x="1906" y="5442"/>
                  <a:pt x="1811" y="5513"/>
                  <a:pt x="1811" y="5620"/>
                </a:cubicBezTo>
                <a:lnTo>
                  <a:pt x="1811" y="7228"/>
                </a:lnTo>
                <a:cubicBezTo>
                  <a:pt x="1811" y="7323"/>
                  <a:pt x="1894" y="7406"/>
                  <a:pt x="1989" y="7406"/>
                </a:cubicBezTo>
                <a:lnTo>
                  <a:pt x="3418" y="7406"/>
                </a:lnTo>
                <a:lnTo>
                  <a:pt x="3418" y="10085"/>
                </a:lnTo>
                <a:cubicBezTo>
                  <a:pt x="1561" y="9300"/>
                  <a:pt x="346" y="7442"/>
                  <a:pt x="346" y="5418"/>
                </a:cubicBezTo>
                <a:cubicBezTo>
                  <a:pt x="346" y="2596"/>
                  <a:pt x="2620" y="322"/>
                  <a:pt x="5430" y="322"/>
                </a:cubicBezTo>
                <a:cubicBezTo>
                  <a:pt x="8228" y="322"/>
                  <a:pt x="10526" y="2620"/>
                  <a:pt x="10526" y="5418"/>
                </a:cubicBezTo>
                <a:cubicBezTo>
                  <a:pt x="10526" y="8228"/>
                  <a:pt x="8240" y="10502"/>
                  <a:pt x="5430" y="10502"/>
                </a:cubicBezTo>
                <a:lnTo>
                  <a:pt x="5371" y="10502"/>
                </a:lnTo>
                <a:lnTo>
                  <a:pt x="5371" y="7418"/>
                </a:lnTo>
                <a:lnTo>
                  <a:pt x="7728" y="7418"/>
                </a:lnTo>
                <a:cubicBezTo>
                  <a:pt x="7811" y="7418"/>
                  <a:pt x="7907" y="7347"/>
                  <a:pt x="7907" y="7240"/>
                </a:cubicBezTo>
                <a:lnTo>
                  <a:pt x="7907" y="5656"/>
                </a:lnTo>
                <a:cubicBezTo>
                  <a:pt x="7907" y="5561"/>
                  <a:pt x="7823" y="5478"/>
                  <a:pt x="7728" y="5478"/>
                </a:cubicBezTo>
                <a:lnTo>
                  <a:pt x="6728" y="5478"/>
                </a:lnTo>
                <a:cubicBezTo>
                  <a:pt x="6633" y="5478"/>
                  <a:pt x="6549" y="5549"/>
                  <a:pt x="6549" y="5656"/>
                </a:cubicBezTo>
                <a:cubicBezTo>
                  <a:pt x="6549" y="5740"/>
                  <a:pt x="6621" y="5835"/>
                  <a:pt x="6728" y="5835"/>
                </a:cubicBezTo>
                <a:lnTo>
                  <a:pt x="7561" y="5835"/>
                </a:lnTo>
                <a:lnTo>
                  <a:pt x="7561" y="7097"/>
                </a:lnTo>
                <a:lnTo>
                  <a:pt x="5204" y="7097"/>
                </a:lnTo>
                <a:cubicBezTo>
                  <a:pt x="5121" y="7097"/>
                  <a:pt x="5025" y="7168"/>
                  <a:pt x="5025" y="7275"/>
                </a:cubicBezTo>
                <a:lnTo>
                  <a:pt x="5025" y="10693"/>
                </a:lnTo>
                <a:cubicBezTo>
                  <a:pt x="5025" y="10788"/>
                  <a:pt x="5109" y="10859"/>
                  <a:pt x="5192" y="10871"/>
                </a:cubicBezTo>
                <a:lnTo>
                  <a:pt x="5430" y="10871"/>
                </a:lnTo>
                <a:cubicBezTo>
                  <a:pt x="6871" y="10871"/>
                  <a:pt x="8240" y="10312"/>
                  <a:pt x="9276" y="9288"/>
                </a:cubicBezTo>
                <a:cubicBezTo>
                  <a:pt x="10300" y="8252"/>
                  <a:pt x="10859" y="6883"/>
                  <a:pt x="10859" y="5442"/>
                </a:cubicBezTo>
                <a:cubicBezTo>
                  <a:pt x="10859" y="3989"/>
                  <a:pt x="10300" y="2620"/>
                  <a:pt x="9276" y="1584"/>
                </a:cubicBezTo>
                <a:cubicBezTo>
                  <a:pt x="8240" y="560"/>
                  <a:pt x="6871" y="1"/>
                  <a:pt x="543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xmlns="" id="{43C0777B-A409-4204-AFB1-8A983F36B9BC}"/>
              </a:ext>
            </a:extLst>
          </p:cNvPr>
          <p:cNvSpPr txBox="1"/>
          <p:nvPr/>
        </p:nvSpPr>
        <p:spPr>
          <a:xfrm>
            <a:off x="2743198" y="378808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5"/>
                </a:solidFill>
              </a:rPr>
              <a:t>https://www.facebook.com/komarovofficial</a:t>
            </a:r>
          </a:p>
        </p:txBody>
      </p:sp>
      <p:sp>
        <p:nvSpPr>
          <p:cNvPr id="13" name="Google Shape;2193;p67">
            <a:extLst>
              <a:ext uri="{FF2B5EF4-FFF2-40B4-BE49-F238E27FC236}">
                <a16:creationId xmlns:a16="http://schemas.microsoft.com/office/drawing/2014/main" xmlns="" id="{631A795B-8969-4F78-AE2F-6829383E5CC4}"/>
              </a:ext>
            </a:extLst>
          </p:cNvPr>
          <p:cNvSpPr txBox="1">
            <a:spLocks/>
          </p:cNvSpPr>
          <p:nvPr/>
        </p:nvSpPr>
        <p:spPr>
          <a:xfrm>
            <a:off x="1676953" y="620341"/>
            <a:ext cx="6093776" cy="20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EB Garamond"/>
              <a:buNone/>
              <a:defRPr sz="7200" b="0" i="0" u="none" strike="noStrike" cap="none">
                <a:solidFill>
                  <a:schemeClr val="accent4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EB Garamond"/>
              <a:buNone/>
              <a:defRPr sz="5200" b="0" i="0" u="none" strike="noStrike" cap="none">
                <a:solidFill>
                  <a:srgbClr val="191919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EB Garamond"/>
              <a:buNone/>
              <a:defRPr sz="5200" b="0" i="0" u="none" strike="noStrike" cap="none">
                <a:solidFill>
                  <a:srgbClr val="191919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EB Garamond"/>
              <a:buNone/>
              <a:defRPr sz="5200" b="0" i="0" u="none" strike="noStrike" cap="none">
                <a:solidFill>
                  <a:srgbClr val="191919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EB Garamond"/>
              <a:buNone/>
              <a:defRPr sz="5200" b="0" i="0" u="none" strike="noStrike" cap="none">
                <a:solidFill>
                  <a:srgbClr val="191919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EB Garamond"/>
              <a:buNone/>
              <a:defRPr sz="5200" b="0" i="0" u="none" strike="noStrike" cap="none">
                <a:solidFill>
                  <a:srgbClr val="191919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EB Garamond"/>
              <a:buNone/>
              <a:defRPr sz="5200" b="0" i="0" u="none" strike="noStrike" cap="none">
                <a:solidFill>
                  <a:srgbClr val="191919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EB Garamond"/>
              <a:buNone/>
              <a:defRPr sz="5200" b="0" i="0" u="none" strike="noStrike" cap="none">
                <a:solidFill>
                  <a:srgbClr val="191919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EB Garamond"/>
              <a:buNone/>
              <a:defRPr sz="5200" b="0" i="0" u="none" strike="noStrike" cap="none">
                <a:solidFill>
                  <a:srgbClr val="191919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>
            <a:r>
              <a:rPr lang="bg-BG" sz="3600" dirty="0"/>
              <a:t>СУ “ Владимир Комаров“</a:t>
            </a:r>
            <a:br>
              <a:rPr lang="bg-BG" sz="3600" dirty="0"/>
            </a:b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3752409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365">
        <p15:prstTrans prst="peelOff"/>
      </p:transition>
    </mc:Choice>
    <mc:Fallback xmlns="">
      <p:transition spd="slow" advTm="8365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.3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4|1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5|1|1.6|1.7|2.2|1.6|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2|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.3|0.9|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8|1.4|1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1|1|2.6|2.1|2.1|1.2|1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2.1|1.3|1.4|1.5|1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7|1.3|1.2|1.4|1.2|1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1|1.1|2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8|1|1.8|1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1|1.2|1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1|1.1|1.2|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2|1.7|2.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3|1.2|4.4|1.7|4.4|1.2|2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|1.3|1.6|3.3|2.8|2.3|1.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3|1.4|1.3|2.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3.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heme/theme1.xml><?xml version="1.0" encoding="utf-8"?>
<a:theme xmlns:a="http://schemas.openxmlformats.org/drawingml/2006/main" name="Notebook Meeting by Slidesgo">
  <a:themeElements>
    <a:clrScheme name="Simple Light">
      <a:dk1>
        <a:srgbClr val="2E2E2E"/>
      </a:dk1>
      <a:lt1>
        <a:srgbClr val="F2E1CC"/>
      </a:lt1>
      <a:dk2>
        <a:srgbClr val="273970"/>
      </a:dk2>
      <a:lt2>
        <a:srgbClr val="7D3B26"/>
      </a:lt2>
      <a:accent1>
        <a:srgbClr val="E6AA54"/>
      </a:accent1>
      <a:accent2>
        <a:srgbClr val="F7F7F5"/>
      </a:accent2>
      <a:accent3>
        <a:srgbClr val="C0B2A7"/>
      </a:accent3>
      <a:accent4>
        <a:srgbClr val="FFFFFF"/>
      </a:accent4>
      <a:accent5>
        <a:srgbClr val="FFFFFF"/>
      </a:accent5>
      <a:accent6>
        <a:srgbClr val="FFFFFF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1046</TotalTime>
  <Words>692</Words>
  <Application>Microsoft Office PowerPoint</Application>
  <PresentationFormat>Презентация на цял екран (16:9)</PresentationFormat>
  <Paragraphs>98</Paragraphs>
  <Slides>26</Slides>
  <Notes>13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13</vt:i4>
      </vt:variant>
      <vt:variant>
        <vt:lpstr>Тема</vt:lpstr>
      </vt:variant>
      <vt:variant>
        <vt:i4>3</vt:i4>
      </vt:variant>
      <vt:variant>
        <vt:lpstr>Заглавия на слайдовете</vt:lpstr>
      </vt:variant>
      <vt:variant>
        <vt:i4>26</vt:i4>
      </vt:variant>
    </vt:vector>
  </HeadingPairs>
  <TitlesOfParts>
    <vt:vector size="42" baseType="lpstr">
      <vt:lpstr>Cambria</vt:lpstr>
      <vt:lpstr>Arial</vt:lpstr>
      <vt:lpstr>Concert One</vt:lpstr>
      <vt:lpstr>Calibri</vt:lpstr>
      <vt:lpstr>Times New Roman</vt:lpstr>
      <vt:lpstr>EB Garamond</vt:lpstr>
      <vt:lpstr>ItalicT</vt:lpstr>
      <vt:lpstr>Calibri Light</vt:lpstr>
      <vt:lpstr>Wingdings</vt:lpstr>
      <vt:lpstr>Microsoft JhengHei</vt:lpstr>
      <vt:lpstr>Fira Sans</vt:lpstr>
      <vt:lpstr>Georgia</vt:lpstr>
      <vt:lpstr>PT Sans</vt:lpstr>
      <vt:lpstr>Notebook Meeting by Slidesgo</vt:lpstr>
      <vt:lpstr>Тема на Office</vt:lpstr>
      <vt:lpstr>1_Тема на Office</vt:lpstr>
      <vt:lpstr>Презентация на PowerPoint</vt:lpstr>
      <vt:lpstr>Презентация на PowerPoint</vt:lpstr>
      <vt:lpstr>История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СУ „Владимир Комаров“</vt:lpstr>
      <vt:lpstr>Лаборатория по Автоматизация</vt:lpstr>
      <vt:lpstr>Презентация на PowerPoint</vt:lpstr>
      <vt:lpstr>Презентация на PowerPoint</vt:lpstr>
      <vt:lpstr>STEM център „Автоматика“ </vt:lpstr>
      <vt:lpstr>Презентация на PowerPoint</vt:lpstr>
      <vt:lpstr>Как да кандидатствате  при нас ?</vt:lpstr>
      <vt:lpstr>Начин на кандидатстване ! </vt:lpstr>
      <vt:lpstr>Занимания по интереси</vt:lpstr>
      <vt:lpstr>Фризьорство –  клуб „ Стил и мода“</vt:lpstr>
      <vt:lpstr>Волейбол</vt:lpstr>
      <vt:lpstr>Училищната ни база разполага с :</vt:lpstr>
      <vt:lpstr>Презентация на PowerPoint</vt:lpstr>
      <vt:lpstr>Календар на събитията по професията /2021 – 2022г./</vt:lpstr>
      <vt:lpstr>“Мога и зная как“</vt:lpstr>
      <vt:lpstr>Младежко техническо творчество </vt:lpstr>
      <vt:lpstr>Алберт Айнщайн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 „Владимир Комаров“</dc:title>
  <dc:creator>PC4</dc:creator>
  <cp:lastModifiedBy>Dell User</cp:lastModifiedBy>
  <cp:revision>54</cp:revision>
  <dcterms:modified xsi:type="dcterms:W3CDTF">2022-04-13T08:52:47Z</dcterms:modified>
</cp:coreProperties>
</file>